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3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comments/modernComment_6E7_920CD1DD.xml" ContentType="application/vnd.ms-powerpoint.comment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7" r:id="rId1"/>
    <p:sldMasterId id="2147483702" r:id="rId2"/>
    <p:sldMasterId id="2147483713" r:id="rId3"/>
    <p:sldMasterId id="2147483743" r:id="rId4"/>
  </p:sldMasterIdLst>
  <p:notesMasterIdLst>
    <p:notesMasterId r:id="rId32"/>
  </p:notesMasterIdLst>
  <p:sldIdLst>
    <p:sldId id="1819" r:id="rId5"/>
    <p:sldId id="1766" r:id="rId6"/>
    <p:sldId id="1767" r:id="rId7"/>
    <p:sldId id="1768" r:id="rId8"/>
    <p:sldId id="1836" r:id="rId9"/>
    <p:sldId id="1837" r:id="rId10"/>
    <p:sldId id="1835" r:id="rId11"/>
    <p:sldId id="1833" r:id="rId12"/>
    <p:sldId id="1714" r:id="rId13"/>
    <p:sldId id="1840" r:id="rId14"/>
    <p:sldId id="1846" r:id="rId15"/>
    <p:sldId id="1839" r:id="rId16"/>
    <p:sldId id="1847" r:id="rId17"/>
    <p:sldId id="1715" r:id="rId18"/>
    <p:sldId id="1848" r:id="rId19"/>
    <p:sldId id="1769" r:id="rId20"/>
    <p:sldId id="1829" r:id="rId21"/>
    <p:sldId id="1830" r:id="rId22"/>
    <p:sldId id="1852" r:id="rId23"/>
    <p:sldId id="1717" r:id="rId24"/>
    <p:sldId id="1820" r:id="rId25"/>
    <p:sldId id="1841" r:id="rId26"/>
    <p:sldId id="1845" r:id="rId27"/>
    <p:sldId id="1842" r:id="rId28"/>
    <p:sldId id="1849" r:id="rId29"/>
    <p:sldId id="1851" r:id="rId30"/>
    <p:sldId id="1844" r:id="rId31"/>
  </p:sldIdLst>
  <p:sldSz cx="9144000" cy="5143500" type="screen16x9"/>
  <p:notesSz cx="6858000" cy="9144000"/>
  <p:embeddedFontLst>
    <p:embeddedFont>
      <p:font typeface="Cambria Math" panose="02040503050406030204" pitchFamily="18" charset="0"/>
      <p:regular r:id="rId33"/>
    </p:embeddedFont>
    <p:embeddedFont>
      <p:font typeface="Consolas" panose="020B0609020204030204" pitchFamily="49" charset="0"/>
      <p:regular r:id="rId34"/>
      <p:bold r:id="rId35"/>
      <p:italic r:id="rId36"/>
      <p:boldItalic r:id="rId37"/>
    </p:embeddedFont>
    <p:embeddedFont>
      <p:font typeface="Corbel" panose="020B0503020204020204" pitchFamily="34" charset="0"/>
      <p:regular r:id="rId38"/>
      <p:bold r:id="rId39"/>
      <p:italic r:id="rId40"/>
      <p:boldItalic r:id="rId41"/>
    </p:embeddedFont>
    <p:embeddedFont>
      <p:font typeface="Merriweather Sans" pitchFamily="2" charset="77"/>
      <p:regular r:id="rId42"/>
      <p:bold r:id="rId43"/>
      <p:italic r:id="rId44"/>
      <p:boldItalic r:id="rId45"/>
    </p:embeddedFont>
    <p:embeddedFont>
      <p:font typeface="Roboto" panose="02000000000000000000" pitchFamily="2" charset="0"/>
      <p:regular r:id="rId46"/>
      <p:bold r:id="rId47"/>
      <p:italic r:id="rId48"/>
      <p:boldItalic r:id="rId49"/>
    </p:embeddedFont>
    <p:embeddedFont>
      <p:font typeface="Source Sans Pro" panose="020B0503030403020204" pitchFamily="34" charset="0"/>
      <p:regular r:id="rId50"/>
      <p:bold r:id="rId51"/>
      <p:italic r:id="rId52"/>
      <p:boldItalic r:id="rId53"/>
    </p:embeddedFont>
    <p:embeddedFont>
      <p:font typeface="Source Serif Pro" panose="02040603050405020204" pitchFamily="18" charset="0"/>
      <p:regular r:id="rId54"/>
      <p:bold r:id="rId55"/>
      <p:italic r:id="rId56"/>
      <p:boldItalic r:id="rId57"/>
    </p:embeddedFont>
    <p:embeddedFont>
      <p:font typeface="Tahoma" panose="020B0604030504040204" pitchFamily="34" charset="0"/>
      <p:regular r:id="rId58"/>
      <p:bold r:id="rId5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AC97BE05-7214-46BD-569F-A0959E827800}" name="Daniel Khashabi" initials="DK" userId="S::dkhasha1@jh.edu::62390808-c838-45e6-be59-d6fd0d208bc8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00000"/>
    <a:srgbClr val="006700"/>
    <a:srgbClr val="FF0409"/>
    <a:srgbClr val="E70000"/>
    <a:srgbClr val="FF0000"/>
    <a:srgbClr val="FFE5F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2BEDC54-6D71-6248-9E45-E1F92407BF30}" v="932" dt="2025-02-20T15:50:43.91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683"/>
    <p:restoredTop sz="85036"/>
  </p:normalViewPr>
  <p:slideViewPr>
    <p:cSldViewPr snapToGrid="0">
      <p:cViewPr varScale="1">
        <p:scale>
          <a:sx n="160" d="100"/>
          <a:sy n="160" d="100"/>
        </p:scale>
        <p:origin x="1608" y="18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font" Target="fonts/font2.fntdata"/><Relationship Id="rId42" Type="http://schemas.openxmlformats.org/officeDocument/2006/relationships/font" Target="fonts/font10.fntdata"/><Relationship Id="rId47" Type="http://schemas.openxmlformats.org/officeDocument/2006/relationships/font" Target="fonts/font15.fntdata"/><Relationship Id="rId50" Type="http://schemas.openxmlformats.org/officeDocument/2006/relationships/font" Target="fonts/font18.fntdata"/><Relationship Id="rId55" Type="http://schemas.openxmlformats.org/officeDocument/2006/relationships/font" Target="fonts/font23.fntdata"/><Relationship Id="rId63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notesMaster" Target="notesMasters/notesMaster1.xml"/><Relationship Id="rId37" Type="http://schemas.openxmlformats.org/officeDocument/2006/relationships/font" Target="fonts/font5.fntdata"/><Relationship Id="rId40" Type="http://schemas.openxmlformats.org/officeDocument/2006/relationships/font" Target="fonts/font8.fntdata"/><Relationship Id="rId45" Type="http://schemas.openxmlformats.org/officeDocument/2006/relationships/font" Target="fonts/font13.fntdata"/><Relationship Id="rId53" Type="http://schemas.openxmlformats.org/officeDocument/2006/relationships/font" Target="fonts/font21.fntdata"/><Relationship Id="rId58" Type="http://schemas.openxmlformats.org/officeDocument/2006/relationships/font" Target="fonts/font26.fntdata"/><Relationship Id="rId5" Type="http://schemas.openxmlformats.org/officeDocument/2006/relationships/slide" Target="slides/slide1.xml"/><Relationship Id="rId61" Type="http://schemas.openxmlformats.org/officeDocument/2006/relationships/viewProps" Target="viewProps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font" Target="fonts/font3.fntdata"/><Relationship Id="rId43" Type="http://schemas.openxmlformats.org/officeDocument/2006/relationships/font" Target="fonts/font11.fntdata"/><Relationship Id="rId48" Type="http://schemas.openxmlformats.org/officeDocument/2006/relationships/font" Target="fonts/font16.fntdata"/><Relationship Id="rId56" Type="http://schemas.openxmlformats.org/officeDocument/2006/relationships/font" Target="fonts/font24.fntdata"/><Relationship Id="rId64" Type="http://schemas.microsoft.com/office/2015/10/relationships/revisionInfo" Target="revisionInfo.xml"/><Relationship Id="rId8" Type="http://schemas.openxmlformats.org/officeDocument/2006/relationships/slide" Target="slides/slide4.xml"/><Relationship Id="rId51" Type="http://schemas.openxmlformats.org/officeDocument/2006/relationships/font" Target="fonts/font19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font" Target="fonts/font1.fntdata"/><Relationship Id="rId38" Type="http://schemas.openxmlformats.org/officeDocument/2006/relationships/font" Target="fonts/font6.fntdata"/><Relationship Id="rId46" Type="http://schemas.openxmlformats.org/officeDocument/2006/relationships/font" Target="fonts/font14.fntdata"/><Relationship Id="rId59" Type="http://schemas.openxmlformats.org/officeDocument/2006/relationships/font" Target="fonts/font27.fntdata"/><Relationship Id="rId20" Type="http://schemas.openxmlformats.org/officeDocument/2006/relationships/slide" Target="slides/slide16.xml"/><Relationship Id="rId41" Type="http://schemas.openxmlformats.org/officeDocument/2006/relationships/font" Target="fonts/font9.fntdata"/><Relationship Id="rId54" Type="http://schemas.openxmlformats.org/officeDocument/2006/relationships/font" Target="fonts/font22.fntdata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font" Target="fonts/font4.fntdata"/><Relationship Id="rId49" Type="http://schemas.openxmlformats.org/officeDocument/2006/relationships/font" Target="fonts/font17.fntdata"/><Relationship Id="rId57" Type="http://schemas.openxmlformats.org/officeDocument/2006/relationships/font" Target="fonts/font25.fntdata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font" Target="fonts/font12.fntdata"/><Relationship Id="rId52" Type="http://schemas.openxmlformats.org/officeDocument/2006/relationships/font" Target="fonts/font20.fntdata"/><Relationship Id="rId60" Type="http://schemas.openxmlformats.org/officeDocument/2006/relationships/presProps" Target="presProps.xml"/><Relationship Id="rId65" Type="http://schemas.microsoft.com/office/2018/10/relationships/authors" Target="author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font" Target="fonts/font7.fntdata"/></Relationships>
</file>

<file path=ppt/comments/modernComment_6E7_920CD1DD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44191240-17FF-2949-AF57-6364AA6BC0FB}" authorId="{AC97BE05-7214-46BD-569F-A0959E827800}" status="resolved" created="2023-02-11T16:34:54.885" complete="100000">
    <pc:sldMkLst xmlns:pc="http://schemas.microsoft.com/office/powerpoint/2013/main/command">
      <pc:docMk/>
      <pc:sldMk cId="3506725227" sldId="1713"/>
    </pc:sldMkLst>
    <p188:txBody>
      <a:bodyPr/>
      <a:lstStyle/>
      <a:p>
        <a:r>
          <a:rPr lang="en-US"/>
          <a:t>cite Ari’s paper</a:t>
        </a:r>
      </a:p>
    </p188:txBody>
  </p188:cm>
</p188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 dirty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Corbel" panose="020B0503020204020204" pitchFamily="34" charset="0"/>
        <a:ea typeface="Corbel" panose="020B0503020204020204" pitchFamily="34" charset="0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Generating boring results: Even with a perfect fluency model, generating high-quality text depends on balancing randomness (diversity) and determinism (consistency). Simply maximizing fluency could lead to generic or repetitive outputs.</a:t>
            </a:r>
          </a:p>
        </p:txBody>
      </p:sp>
    </p:spTree>
    <p:extLst>
      <p:ext uri="{BB962C8B-B14F-4D97-AF65-F5344CB8AC3E}">
        <p14:creationId xmlns:p14="http://schemas.microsoft.com/office/powerpoint/2010/main" val="146483794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7B63E1-151F-1B91-CED0-DFE83CF534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177EB24-9C00-E374-56FD-24685A7E627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F4FEEE2-43C6-1961-DFFE-796714C2EBC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179355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659843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45BB27-8546-86D9-C4A8-8533203411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661DDBA-2D97-697C-614D-22A05278161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C8FA83D-5E1F-F93C-DEA7-41963E7029A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60983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1647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75657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38169F-3B33-FD80-CA8F-C7F4C2E7A8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8DB84D4-02BA-5702-5116-E36813AB157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4C73F85-E1F6-F8CE-6D70-FA09FF6601C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52562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902A76-4FB6-08C2-B471-CEE47ADA45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B1C2341-526C-9792-8B8D-2082008956C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6F18593-2F9B-6BDE-76EC-CCCEA38D59B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87952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479345-29A0-BFC7-4E90-C637D54411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65CF900-221E-9CBB-6C4F-8293DEC5CE2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75B7412-E465-B3E3-17D4-1ECD74CFA63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94375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5ED7A8-9C6F-922C-EAF4-62A7C36732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A5F805D-8644-5E41-2C3D-AB86C1C6B8E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4627E6F-5529-BAF2-C11A-A22610254B4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38364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058844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19561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.png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Dark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8">
            <a:extLst>
              <a:ext uri="{FF2B5EF4-FFF2-40B4-BE49-F238E27FC236}">
                <a16:creationId xmlns:a16="http://schemas.microsoft.com/office/drawing/2014/main" id="{268DE600-90A7-4B6B-BFFA-EA2C6E8071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Freeform 13">
            <a:extLst>
              <a:ext uri="{FF2B5EF4-FFF2-40B4-BE49-F238E27FC236}">
                <a16:creationId xmlns:a16="http://schemas.microsoft.com/office/drawing/2014/main" id="{EBA27004-3833-43ED-82E9-6895434B89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 userDrawn="1"/>
        </p:nvSpPr>
        <p:spPr bwMode="auto">
          <a:xfrm rot="10800000">
            <a:off x="0" y="0"/>
            <a:ext cx="9144001" cy="5143499"/>
          </a:xfrm>
          <a:prstGeom prst="rect">
            <a:avLst/>
          </a:prstGeom>
          <a:solidFill>
            <a:schemeClr val="tx2">
              <a:alpha val="85000"/>
            </a:schemeClr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WSE Logo">
            <a:extLst>
              <a:ext uri="{FF2B5EF4-FFF2-40B4-BE49-F238E27FC236}">
                <a16:creationId xmlns:a16="http://schemas.microsoft.com/office/drawing/2014/main" id="{5F610272-EE8A-4752-A390-42C726F6D2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49" t="29483" r="13581" b="28303"/>
          <a:stretch/>
        </p:blipFill>
        <p:spPr>
          <a:xfrm>
            <a:off x="6298808" y="447090"/>
            <a:ext cx="2377440" cy="621421"/>
          </a:xfrm>
          <a:prstGeom prst="rect">
            <a:avLst/>
          </a:prstGeom>
        </p:spPr>
      </p:pic>
      <p:sp>
        <p:nvSpPr>
          <p:cNvPr id="6" name="Course Title">
            <a:extLst>
              <a:ext uri="{FF2B5EF4-FFF2-40B4-BE49-F238E27FC236}">
                <a16:creationId xmlns:a16="http://schemas.microsoft.com/office/drawing/2014/main" id="{A43E8622-AA5C-40CF-A3A0-8B2BF9D7502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7751" y="2240842"/>
            <a:ext cx="8208498" cy="5441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4125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 dirty="0"/>
              <a:t>Click to add course title</a:t>
            </a:r>
          </a:p>
        </p:txBody>
      </p:sp>
      <p:sp>
        <p:nvSpPr>
          <p:cNvPr id="7" name="Lecture Title">
            <a:extLst>
              <a:ext uri="{FF2B5EF4-FFF2-40B4-BE49-F238E27FC236}">
                <a16:creationId xmlns:a16="http://schemas.microsoft.com/office/drawing/2014/main" id="{DE1C7E4D-69CB-4F79-9436-E0466B26FBB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7749" y="2784966"/>
            <a:ext cx="8219053" cy="36670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25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dirty="0"/>
              <a:t>Click to add lecture title</a:t>
            </a:r>
          </a:p>
        </p:txBody>
      </p:sp>
    </p:spTree>
    <p:extLst>
      <p:ext uri="{BB962C8B-B14F-4D97-AF65-F5344CB8AC3E}">
        <p14:creationId xmlns:p14="http://schemas.microsoft.com/office/powerpoint/2010/main" val="17337257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ig Image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">
            <a:extLst>
              <a:ext uri="{FF2B5EF4-FFF2-40B4-BE49-F238E27FC236}">
                <a16:creationId xmlns:a16="http://schemas.microsoft.com/office/drawing/2014/main" id="{B9D2BC59-BAA9-4F86-A1D2-5D980B71B6D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5289" y="328403"/>
            <a:ext cx="3131127" cy="1192682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BBBCBD4-734B-4675-AF6F-AADF5D7D00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63176" y="1521085"/>
            <a:ext cx="778180" cy="103340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Bullets">
            <a:extLst>
              <a:ext uri="{FF2B5EF4-FFF2-40B4-BE49-F238E27FC236}">
                <a16:creationId xmlns:a16="http://schemas.microsoft.com/office/drawing/2014/main" id="{193BA231-D4D9-4495-ABB3-778FD8DA042C}"/>
              </a:ext>
            </a:extLst>
          </p:cNvPr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395289" y="1838548"/>
            <a:ext cx="3131127" cy="266898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>
              <a:buClr>
                <a:srgbClr val="092C74"/>
              </a:buClr>
              <a:buFont typeface="Wingdings" panose="05000000000000000000" pitchFamily="2" charset="2"/>
              <a:buChar char="§"/>
              <a:defRPr sz="16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574675" indent="-231775">
              <a:buClr>
                <a:srgbClr val="092C74"/>
              </a:buClr>
              <a:buFont typeface="Courier New" panose="02070309020205020404" pitchFamily="49" charset="0"/>
              <a:buChar char="o"/>
              <a:defRPr sz="1600"/>
            </a:lvl2pPr>
            <a:lvl3pPr marL="914400" indent="-228600">
              <a:buClr>
                <a:srgbClr val="092C74"/>
              </a:buClr>
              <a:defRPr sz="1600"/>
            </a:lvl3pPr>
          </a:lstStyle>
          <a:p>
            <a:pPr lvl="0"/>
            <a:r>
              <a:rPr lang="en-US" dirty="0"/>
              <a:t>Click to add bullets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" name="Picture">
            <a:extLst>
              <a:ext uri="{FF2B5EF4-FFF2-40B4-BE49-F238E27FC236}">
                <a16:creationId xmlns:a16="http://schemas.microsoft.com/office/drawing/2014/main" id="{265A9C31-C8EA-436B-A2CE-0C7EF8C1A1C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069762" y="0"/>
            <a:ext cx="5074238" cy="5143500"/>
          </a:xfrm>
          <a:custGeom>
            <a:avLst/>
            <a:gdLst>
              <a:gd name="connsiteX0" fmla="*/ 0 w 5965370"/>
              <a:gd name="connsiteY0" fmla="*/ 0 h 6858000"/>
              <a:gd name="connsiteX1" fmla="*/ 5965370 w 5965370"/>
              <a:gd name="connsiteY1" fmla="*/ 0 h 6858000"/>
              <a:gd name="connsiteX2" fmla="*/ 5965370 w 5965370"/>
              <a:gd name="connsiteY2" fmla="*/ 6858000 h 6858000"/>
              <a:gd name="connsiteX3" fmla="*/ 0 w 596537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65370" h="6858000">
                <a:moveTo>
                  <a:pt x="0" y="0"/>
                </a:moveTo>
                <a:lnTo>
                  <a:pt x="5965370" y="0"/>
                </a:lnTo>
                <a:lnTo>
                  <a:pt x="5965370" y="6858000"/>
                </a:lnTo>
                <a:lnTo>
                  <a:pt x="0" y="6858000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id-ID"/>
          </a:p>
        </p:txBody>
      </p:sp>
      <p:sp>
        <p:nvSpPr>
          <p:cNvPr id="16" name="Picture Citation">
            <a:extLst>
              <a:ext uri="{FF2B5EF4-FFF2-40B4-BE49-F238E27FC236}">
                <a16:creationId xmlns:a16="http://schemas.microsoft.com/office/drawing/2014/main" id="{EE8084E3-8476-4A31-8838-95D56C1C999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577459" y="4884009"/>
            <a:ext cx="1426796" cy="200055"/>
          </a:xfrm>
          <a:prstGeom prst="rect">
            <a:avLst/>
          </a:prstGeom>
        </p:spPr>
        <p:txBody>
          <a:bodyPr anchor="ctr"/>
          <a:lstStyle>
            <a:lvl1pPr algn="l">
              <a:buNone/>
              <a:defRPr sz="1050"/>
            </a:lvl1pPr>
            <a:lvl2pPr>
              <a:buNone/>
              <a:defRPr sz="700"/>
            </a:lvl2pPr>
            <a:lvl3pPr>
              <a:buNone/>
              <a:defRPr sz="700"/>
            </a:lvl3pPr>
            <a:lvl4pPr>
              <a:buNone/>
              <a:defRPr sz="700"/>
            </a:lvl4pPr>
            <a:lvl5pPr>
              <a:buNone/>
              <a:defRPr sz="700"/>
            </a:lvl5pPr>
          </a:lstStyle>
          <a:p>
            <a:pPr lvl="0"/>
            <a:r>
              <a:rPr lang="en-US" dirty="0"/>
              <a:t>(Author, Year)</a:t>
            </a:r>
          </a:p>
        </p:txBody>
      </p:sp>
      <p:sp>
        <p:nvSpPr>
          <p:cNvPr id="14" name="Page Number">
            <a:extLst>
              <a:ext uri="{FF2B5EF4-FFF2-40B4-BE49-F238E27FC236}">
                <a16:creationId xmlns:a16="http://schemas.microsoft.com/office/drawing/2014/main" id="{111069FF-2DBD-453E-A62E-A87DF2CF2FB0}"/>
              </a:ext>
            </a:extLst>
          </p:cNvPr>
          <p:cNvSpPr txBox="1"/>
          <p:nvPr userDrawn="1"/>
        </p:nvSpPr>
        <p:spPr>
          <a:xfrm>
            <a:off x="-400049" y="4895931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               </a:t>
            </a:r>
            <a:fld id="{F2C1E792-EDA4-4DC5-8412-A2C2E5D30ADF}" type="slidenum"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pPr marL="0" marR="0" lvl="0" indent="0" algn="r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29825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r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">
            <a:extLst>
              <a:ext uri="{FF2B5EF4-FFF2-40B4-BE49-F238E27FC236}">
                <a16:creationId xmlns:a16="http://schemas.microsoft.com/office/drawing/2014/main" id="{70285FB5-8EF0-4290-82AE-0E7D18F5E1B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919" y="107119"/>
            <a:ext cx="8085415" cy="857542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70550E0-BE9C-4243-B6E1-D36E23EBA7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0080" y="965624"/>
            <a:ext cx="778180" cy="103340"/>
          </a:xfrm>
          <a:prstGeom prst="rect">
            <a:avLst/>
          </a:prstGeom>
          <a:solidFill>
            <a:srgbClr val="69ACE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able or Image">
            <a:extLst>
              <a:ext uri="{FF2B5EF4-FFF2-40B4-BE49-F238E27FC236}">
                <a16:creationId xmlns:a16="http://schemas.microsoft.com/office/drawing/2014/main" id="{474FEC9E-6C14-410D-B6E1-07F8E9C778B3}"/>
              </a:ext>
            </a:extLst>
          </p:cNvPr>
          <p:cNvSpPr>
            <a:spLocks noGrp="1"/>
          </p:cNvSpPr>
          <p:nvPr>
            <p:ph sz="quarter" idx="20" hasCustomPrompt="1"/>
          </p:nvPr>
        </p:nvSpPr>
        <p:spPr>
          <a:xfrm>
            <a:off x="533123" y="1154923"/>
            <a:ext cx="8085416" cy="3423466"/>
          </a:xfrm>
          <a:prstGeom prst="rect">
            <a:avLst/>
          </a:prstGeom>
        </p:spPr>
        <p:txBody>
          <a:bodyPr/>
          <a:lstStyle>
            <a:lvl1pPr marL="230188" indent="-230188">
              <a:buClr>
                <a:schemeClr val="tx2"/>
              </a:buClr>
              <a:buFont typeface="Wingdings" panose="05000000000000000000" pitchFamily="2" charset="2"/>
              <a:buNone/>
              <a:defRPr sz="1800"/>
            </a:lvl1pPr>
            <a:lvl2pPr marL="568325" indent="-225425">
              <a:buClr>
                <a:schemeClr val="tx2"/>
              </a:buClr>
              <a:buFont typeface="Courier New" panose="02070309020205020404" pitchFamily="49" charset="0"/>
              <a:buChar char="o"/>
              <a:defRPr sz="1800"/>
            </a:lvl2pPr>
            <a:lvl3pPr marL="914400" indent="-228600">
              <a:buClr>
                <a:schemeClr val="tx2"/>
              </a:buClr>
              <a:buFont typeface="Arial" panose="020B0604020202020204" pitchFamily="34" charset="0"/>
              <a:buChar char="•"/>
              <a:defRPr sz="1800"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dirty="0"/>
              <a:t>Table or image</a:t>
            </a:r>
          </a:p>
        </p:txBody>
      </p:sp>
      <p:sp>
        <p:nvSpPr>
          <p:cNvPr id="9" name="Citation">
            <a:extLst>
              <a:ext uri="{FF2B5EF4-FFF2-40B4-BE49-F238E27FC236}">
                <a16:creationId xmlns:a16="http://schemas.microsoft.com/office/drawing/2014/main" id="{CA0A6044-029B-48E2-80D3-50F96602468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874520" y="4581310"/>
            <a:ext cx="6744017" cy="200055"/>
          </a:xfrm>
          <a:prstGeom prst="rect">
            <a:avLst/>
          </a:prstGeom>
        </p:spPr>
        <p:txBody>
          <a:bodyPr anchor="ctr"/>
          <a:lstStyle>
            <a:lvl1pPr algn="r">
              <a:buNone/>
              <a:defRPr lang="en-US" sz="1050" b="0" i="0" u="none" strike="noStrike" smtClean="0">
                <a:effectLst/>
              </a:defRPr>
            </a:lvl1pPr>
            <a:lvl2pPr>
              <a:buNone/>
              <a:defRPr sz="700"/>
            </a:lvl2pPr>
            <a:lvl3pPr>
              <a:buNone/>
              <a:defRPr sz="700"/>
            </a:lvl3pPr>
            <a:lvl4pPr>
              <a:buNone/>
              <a:defRPr sz="700"/>
            </a:lvl4pPr>
            <a:lvl5pPr>
              <a:buNone/>
              <a:defRPr sz="700"/>
            </a:lvl5pPr>
          </a:lstStyle>
          <a:p>
            <a:pPr lvl="0"/>
            <a:r>
              <a:rPr lang="en-US" dirty="0"/>
              <a:t>Adapted/Reprinted from [APA reference].</a:t>
            </a:r>
          </a:p>
        </p:txBody>
      </p:sp>
      <p:sp>
        <p:nvSpPr>
          <p:cNvPr id="7" name="Page Number">
            <a:extLst>
              <a:ext uri="{FF2B5EF4-FFF2-40B4-BE49-F238E27FC236}">
                <a16:creationId xmlns:a16="http://schemas.microsoft.com/office/drawing/2014/main" id="{A10FF969-5C1A-4F23-A07F-2B9FBF69C84B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1" baseline="0" dirty="0">
                <a:solidFill>
                  <a:schemeClr val="tx1"/>
                </a:solidFill>
                <a:latin typeface="+mj-lt"/>
              </a:rPr>
              <a:t>                </a:t>
            </a:r>
            <a:fld id="{F2C1E792-EDA4-4DC5-8412-A2C2E5D30ADF}" type="slidenum">
              <a:rPr lang="en-US" sz="1000" b="1" baseline="0">
                <a:solidFill>
                  <a:schemeClr val="tx1"/>
                </a:solidFill>
                <a:latin typeface="+mj-lt"/>
              </a:rPr>
              <a:pPr algn="r" defTabSz="685783">
                <a:defRPr/>
              </a:pPr>
              <a:t>‹#›</a:t>
            </a:fld>
            <a:endParaRPr lang="en-US" sz="1000" b="1" baseline="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12" name="WSE logo">
            <a:extLst>
              <a:ext uri="{FF2B5EF4-FFF2-40B4-BE49-F238E27FC236}">
                <a16:creationId xmlns:a16="http://schemas.microsoft.com/office/drawing/2014/main" id="{3A47A697-B777-4F7D-815F-EDBEC2B3E8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78951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able or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">
            <a:extLst>
              <a:ext uri="{FF2B5EF4-FFF2-40B4-BE49-F238E27FC236}">
                <a16:creationId xmlns:a16="http://schemas.microsoft.com/office/drawing/2014/main" id="{70285FB5-8EF0-4290-82AE-0E7D18F5E1B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919" y="107119"/>
            <a:ext cx="8085415" cy="857542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70550E0-BE9C-4243-B6E1-D36E23EBA7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0080" y="965624"/>
            <a:ext cx="778180" cy="103340"/>
          </a:xfrm>
          <a:prstGeom prst="rect">
            <a:avLst/>
          </a:prstGeom>
          <a:solidFill>
            <a:srgbClr val="69ACE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Page Number">
            <a:extLst>
              <a:ext uri="{FF2B5EF4-FFF2-40B4-BE49-F238E27FC236}">
                <a16:creationId xmlns:a16="http://schemas.microsoft.com/office/drawing/2014/main" id="{A10FF969-5C1A-4F23-A07F-2B9FBF69C84B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1" baseline="0" dirty="0">
                <a:solidFill>
                  <a:schemeClr val="tx1"/>
                </a:solidFill>
                <a:latin typeface="+mj-lt"/>
              </a:rPr>
              <a:t>                </a:t>
            </a:r>
            <a:fld id="{F2C1E792-EDA4-4DC5-8412-A2C2E5D30ADF}" type="slidenum">
              <a:rPr lang="en-US" sz="1000" b="1" baseline="0">
                <a:solidFill>
                  <a:schemeClr val="tx1"/>
                </a:solidFill>
                <a:latin typeface="+mj-lt"/>
              </a:rPr>
              <a:pPr algn="r" defTabSz="685783">
                <a:defRPr/>
              </a:pPr>
              <a:t>‹#›</a:t>
            </a:fld>
            <a:endParaRPr lang="en-US" sz="1000" b="1" baseline="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12" name="WSE logo">
            <a:extLst>
              <a:ext uri="{FF2B5EF4-FFF2-40B4-BE49-F238E27FC236}">
                <a16:creationId xmlns:a16="http://schemas.microsoft.com/office/drawing/2014/main" id="{3A47A697-B777-4F7D-815F-EDBEC2B3E8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674257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203852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- Ligh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">
            <a:extLst>
              <a:ext uri="{FF2B5EF4-FFF2-40B4-BE49-F238E27FC236}">
                <a16:creationId xmlns:a16="http://schemas.microsoft.com/office/drawing/2014/main" id="{61522A75-C6E1-4A35-AEF4-3058F787B0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9290" y="-938619"/>
            <a:ext cx="8085415" cy="876185"/>
          </a:xfrm>
          <a:prstGeom prst="rect">
            <a:avLst/>
          </a:prstGeom>
        </p:spPr>
        <p:txBody>
          <a:bodyPr anchor="ctr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Copyright The Johns Hopkins University 2023. All rights reserved.</a:t>
            </a:r>
          </a:p>
        </p:txBody>
      </p:sp>
      <p:pic>
        <p:nvPicPr>
          <p:cNvPr id="2" name="Picture 18" descr="Medical History Moment - The Founding of Johns Hopkins University ...">
            <a:extLst>
              <a:ext uri="{FF2B5EF4-FFF2-40B4-BE49-F238E27FC236}">
                <a16:creationId xmlns:a16="http://schemas.microsoft.com/office/drawing/2014/main" id="{6855C648-89BA-05DB-FBE4-06DECEF5D9D4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23" t="7786" r="6323" b="18463"/>
          <a:stretch/>
        </p:blipFill>
        <p:spPr bwMode="auto">
          <a:xfrm>
            <a:off x="0" y="0"/>
            <a:ext cx="9143999" cy="5143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Freeform 13">
            <a:extLst>
              <a:ext uri="{FF2B5EF4-FFF2-40B4-BE49-F238E27FC236}">
                <a16:creationId xmlns:a16="http://schemas.microsoft.com/office/drawing/2014/main" id="{6A59C72E-C9CB-418F-981E-D5C3438A08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 userDrawn="1"/>
        </p:nvSpPr>
        <p:spPr bwMode="auto">
          <a:xfrm rot="10800000">
            <a:off x="-2" y="-3"/>
            <a:ext cx="9144001" cy="5143499"/>
          </a:xfrm>
          <a:prstGeom prst="rect">
            <a:avLst/>
          </a:prstGeom>
          <a:gradFill flip="none" rotWithShape="1">
            <a:gsLst>
              <a:gs pos="0">
                <a:srgbClr val="69ACE5">
                  <a:alpha val="85000"/>
                </a:srgbClr>
              </a:gs>
              <a:gs pos="75000">
                <a:srgbClr val="3B6FAF">
                  <a:alpha val="85000"/>
                </a:srgbClr>
              </a:gs>
            </a:gsLst>
            <a:lin ang="10800000" scaled="1"/>
            <a:tileRect/>
          </a:gra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WSE Logo">
            <a:extLst>
              <a:ext uri="{FF2B5EF4-FFF2-40B4-BE49-F238E27FC236}">
                <a16:creationId xmlns:a16="http://schemas.microsoft.com/office/drawing/2014/main" id="{73EE76B3-19B8-4A4F-9962-98EBF35D92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42" t="22639" r="15939" b="21111"/>
          <a:stretch/>
        </p:blipFill>
        <p:spPr>
          <a:xfrm>
            <a:off x="2584969" y="1417162"/>
            <a:ext cx="3974062" cy="230917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146C736-D135-449F-AC2D-8C9ACCE3507D}"/>
              </a:ext>
            </a:extLst>
          </p:cNvPr>
          <p:cNvSpPr/>
          <p:nvPr userDrawn="1"/>
        </p:nvSpPr>
        <p:spPr>
          <a:xfrm>
            <a:off x="0" y="4727386"/>
            <a:ext cx="9144000" cy="217090"/>
          </a:xfrm>
          <a:prstGeom prst="rect">
            <a:avLst/>
          </a:prstGeom>
        </p:spPr>
        <p:txBody>
          <a:bodyPr wrap="square" lIns="81639" tIns="40820" rIns="81639" bIns="40820">
            <a:spAutoFit/>
          </a:bodyPr>
          <a:lstStyle/>
          <a:p>
            <a:pPr algn="ctr"/>
            <a:r>
              <a:rPr lang="en-US" sz="875" dirty="0">
                <a:solidFill>
                  <a:schemeClr val="bg1"/>
                </a:solidFill>
                <a:latin typeface="Arial"/>
                <a:cs typeface="Arial"/>
              </a:rPr>
              <a:t>© The Johns Hopkins University 2023,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16449401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Image and Bullets - Dark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92F1646-A3CA-40D6-8C82-88AB9B10A8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240632"/>
            <a:ext cx="9144000" cy="2743200"/>
          </a:xfrm>
          <a:prstGeom prst="rect">
            <a:avLst/>
          </a:prstGeom>
          <a:solidFill>
            <a:srgbClr val="092C74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35"/>
            <a:endParaRPr lang="uk-UA" sz="1400">
              <a:solidFill>
                <a:srgbClr val="0A091B"/>
              </a:solidFill>
              <a:latin typeface="Roboto"/>
            </a:endParaRPr>
          </a:p>
        </p:txBody>
      </p:sp>
      <p:sp>
        <p:nvSpPr>
          <p:cNvPr id="11" name="Text">
            <a:extLst>
              <a:ext uri="{FF2B5EF4-FFF2-40B4-BE49-F238E27FC236}">
                <a16:creationId xmlns:a16="http://schemas.microsoft.com/office/drawing/2014/main" id="{4F3CE606-8D56-4BB0-B849-C27882F536E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02011" y="1612107"/>
            <a:ext cx="8339978" cy="200025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400" b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4" name="Text Citation">
            <a:extLst>
              <a:ext uri="{FF2B5EF4-FFF2-40B4-BE49-F238E27FC236}">
                <a16:creationId xmlns:a16="http://schemas.microsoft.com/office/drawing/2014/main" id="{B589D318-66FA-4A72-983A-051B97FE811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0" y="3984679"/>
            <a:ext cx="1426796" cy="200055"/>
          </a:xfrm>
          <a:prstGeom prst="rect">
            <a:avLst/>
          </a:prstGeom>
        </p:spPr>
        <p:txBody>
          <a:bodyPr anchor="ctr"/>
          <a:lstStyle>
            <a:lvl1pPr algn="l">
              <a:buNone/>
              <a:defRPr sz="1050"/>
            </a:lvl1pPr>
            <a:lvl2pPr>
              <a:buNone/>
              <a:defRPr sz="700"/>
            </a:lvl2pPr>
            <a:lvl3pPr>
              <a:buNone/>
              <a:defRPr sz="700"/>
            </a:lvl3pPr>
            <a:lvl4pPr>
              <a:buNone/>
              <a:defRPr sz="700"/>
            </a:lvl4pPr>
            <a:lvl5pPr>
              <a:buNone/>
              <a:defRPr sz="700"/>
            </a:lvl5pPr>
          </a:lstStyle>
          <a:p>
            <a:pPr lvl="0"/>
            <a:r>
              <a:rPr lang="en-US" dirty="0"/>
              <a:t>(Author, Year)</a:t>
            </a:r>
          </a:p>
        </p:txBody>
      </p:sp>
      <p:sp>
        <p:nvSpPr>
          <p:cNvPr id="13" name="Page Number">
            <a:extLst>
              <a:ext uri="{FF2B5EF4-FFF2-40B4-BE49-F238E27FC236}">
                <a16:creationId xmlns:a16="http://schemas.microsoft.com/office/drawing/2014/main" id="{117BC372-4338-4AC5-A7EE-13FBCB2E045B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1" baseline="0" dirty="0">
                <a:solidFill>
                  <a:schemeClr val="tx1"/>
                </a:solidFill>
                <a:latin typeface="+mj-lt"/>
              </a:rPr>
              <a:t>                </a:t>
            </a:r>
            <a:fld id="{F2C1E792-EDA4-4DC5-8412-A2C2E5D30ADF}" type="slidenum">
              <a:rPr lang="en-US" sz="1000" b="1" baseline="0">
                <a:solidFill>
                  <a:schemeClr val="tx1"/>
                </a:solidFill>
                <a:latin typeface="+mj-lt"/>
              </a:rPr>
              <a:pPr algn="r" defTabSz="685783">
                <a:defRPr/>
              </a:pPr>
              <a:t>‹#›</a:t>
            </a:fld>
            <a:endParaRPr lang="en-US" sz="1000" b="1" baseline="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15" name="WSE logo">
            <a:extLst>
              <a:ext uri="{FF2B5EF4-FFF2-40B4-BE49-F238E27FC236}">
                <a16:creationId xmlns:a16="http://schemas.microsoft.com/office/drawing/2014/main" id="{07ACA5C5-BCA5-44A5-85C5-A0ABBF4EC4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1852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  <p:hf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E31513-21BA-69D9-46B3-4288DF1F85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29FC8F-EFCF-946C-FB4F-829BDABC18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0B3578-F61A-3D71-7DF9-7749DF4EAC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Corbel" panose="020B0503020204020204" pitchFamily="34" charset="0"/>
              </a:defRPr>
            </a:lvl1pPr>
          </a:lstStyle>
          <a:p>
            <a:fld id="{0104F993-25E2-634E-BAAE-979470ED3484}" type="datetimeFigureOut">
              <a:rPr lang="en-CN" smtClean="0"/>
              <a:pPr/>
              <a:t>2/20/25</a:t>
            </a:fld>
            <a:endParaRPr lang="en-C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F369B4-94DC-374C-B891-76485760FD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Corbel" panose="020B0503020204020204" pitchFamily="34" charset="0"/>
              </a:defRPr>
            </a:lvl1pPr>
          </a:lstStyle>
          <a:p>
            <a:endParaRPr lang="en-C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622DF6-B9CC-948D-B599-46DBCBE950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/>
            </a:lvl1pPr>
          </a:lstStyle>
          <a:p>
            <a:fld id="{6C74AF8F-34DA-FD49-A130-D08203732350}" type="slidenum">
              <a:rPr lang="en-CN" smtClean="0"/>
              <a:pPr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231912959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51" name="Google Shape;51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189" lvl="0" indent="-342892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378" lvl="1" indent="-317492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566" lvl="2" indent="-317492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754" lvl="3" indent="-317492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5943" lvl="4" indent="-317492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132" lvl="5" indent="-317492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320" lvl="6" indent="-317492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509" lvl="7" indent="-317492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697" lvl="8" indent="-317492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2" name="Google Shape;52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 b="0" i="0"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 dirty="0"/>
          </a:p>
        </p:txBody>
      </p:sp>
    </p:spTree>
    <p:extLst>
      <p:ext uri="{BB962C8B-B14F-4D97-AF65-F5344CB8AC3E}">
        <p14:creationId xmlns:p14="http://schemas.microsoft.com/office/powerpoint/2010/main" val="249821606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s and Image - Dark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B93811C-CED5-4A3A-A63F-55F501B73F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572000" y="0"/>
            <a:ext cx="4572001" cy="51435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Title">
            <a:extLst>
              <a:ext uri="{FF2B5EF4-FFF2-40B4-BE49-F238E27FC236}">
                <a16:creationId xmlns:a16="http://schemas.microsoft.com/office/drawing/2014/main" id="{672894F5-694C-4E89-9466-8B211199C5B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59479" y="311887"/>
            <a:ext cx="3997039" cy="859536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DCEFF7E-EC91-4D9F-B8FF-3732B7C439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937760" y="1180644"/>
            <a:ext cx="778180" cy="103340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11" name="Subtitle">
            <a:extLst>
              <a:ext uri="{FF2B5EF4-FFF2-40B4-BE49-F238E27FC236}">
                <a16:creationId xmlns:a16="http://schemas.microsoft.com/office/drawing/2014/main" id="{64F033F1-BBC7-40C9-9D92-D1A77D35D2B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859481" y="1341594"/>
            <a:ext cx="3997038" cy="35779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 b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Click to add subtitle</a:t>
            </a:r>
          </a:p>
        </p:txBody>
      </p:sp>
      <p:sp>
        <p:nvSpPr>
          <p:cNvPr id="12" name="Bullets">
            <a:extLst>
              <a:ext uri="{FF2B5EF4-FFF2-40B4-BE49-F238E27FC236}">
                <a16:creationId xmlns:a16="http://schemas.microsoft.com/office/drawing/2014/main" id="{11930C6E-74F3-4A46-8459-CB7DF31D200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859480" y="1983499"/>
            <a:ext cx="3997038" cy="2538460"/>
          </a:xfrm>
          <a:prstGeom prst="rect">
            <a:avLst/>
          </a:prstGeom>
        </p:spPr>
        <p:txBody>
          <a:bodyPr>
            <a:noAutofit/>
          </a:bodyPr>
          <a:lstStyle>
            <a:lvl1pPr marL="230188" indent="-230188">
              <a:buClr>
                <a:srgbClr val="69ACE5"/>
              </a:buClr>
              <a:buFont typeface="Wingdings" panose="05000000000000000000" pitchFamily="2" charset="2"/>
              <a:buChar char="§"/>
              <a:defRPr sz="1600" b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568325" indent="-225425">
              <a:buClr>
                <a:schemeClr val="bg2"/>
              </a:buClr>
              <a:buFont typeface="Courier New" panose="02070309020205020404" pitchFamily="49" charset="0"/>
              <a:buChar char="o"/>
              <a:defRPr sz="1600">
                <a:solidFill>
                  <a:schemeClr val="bg1"/>
                </a:solidFill>
              </a:defRPr>
            </a:lvl2pPr>
            <a:lvl3pPr marL="914400" indent="-228600">
              <a:buClr>
                <a:schemeClr val="bg2"/>
              </a:buClr>
              <a:defRPr sz="1600">
                <a:solidFill>
                  <a:schemeClr val="bg1"/>
                </a:solidFill>
              </a:defRPr>
            </a:lvl3pPr>
          </a:lstStyle>
          <a:p>
            <a:pPr lvl="0"/>
            <a:r>
              <a:rPr lang="en-US" noProof="0"/>
              <a:t>Click to add bullets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</p:txBody>
      </p:sp>
      <p:sp>
        <p:nvSpPr>
          <p:cNvPr id="2" name="Picture">
            <a:extLst>
              <a:ext uri="{FF2B5EF4-FFF2-40B4-BE49-F238E27FC236}">
                <a16:creationId xmlns:a16="http://schemas.microsoft.com/office/drawing/2014/main" id="{125F2012-5AA2-4722-938F-6C2712BA440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-1"/>
            <a:ext cx="4572000" cy="5143500"/>
          </a:xfrm>
          <a:custGeom>
            <a:avLst/>
            <a:gdLst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0 w 6096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6096000" y="0"/>
                </a:lnTo>
                <a:lnTo>
                  <a:pt x="609600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buNone/>
              <a:defRPr/>
            </a:lvl1pPr>
          </a:lstStyle>
          <a:p>
            <a:endParaRPr lang="id-ID" dirty="0"/>
          </a:p>
        </p:txBody>
      </p:sp>
      <p:sp>
        <p:nvSpPr>
          <p:cNvPr id="20" name="Picture Citation">
            <a:extLst>
              <a:ext uri="{FF2B5EF4-FFF2-40B4-BE49-F238E27FC236}">
                <a16:creationId xmlns:a16="http://schemas.microsoft.com/office/drawing/2014/main" id="{6E0C0891-678B-4B94-B45C-18B52DCC614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859480" y="4855311"/>
            <a:ext cx="1426796" cy="199537"/>
          </a:xfrm>
          <a:prstGeom prst="rect">
            <a:avLst/>
          </a:prstGeom>
        </p:spPr>
        <p:txBody>
          <a:bodyPr anchor="ctr"/>
          <a:lstStyle>
            <a:lvl1pPr algn="l">
              <a:buNone/>
              <a:defRPr sz="1050">
                <a:solidFill>
                  <a:schemeClr val="bg1"/>
                </a:solidFill>
              </a:defRPr>
            </a:lvl1pPr>
            <a:lvl2pPr>
              <a:buNone/>
              <a:defRPr sz="700"/>
            </a:lvl2pPr>
            <a:lvl3pPr>
              <a:buNone/>
              <a:defRPr sz="700"/>
            </a:lvl3pPr>
            <a:lvl4pPr>
              <a:buNone/>
              <a:defRPr sz="700"/>
            </a:lvl4pPr>
            <a:lvl5pPr>
              <a:buNone/>
              <a:defRPr sz="700"/>
            </a:lvl5pPr>
          </a:lstStyle>
          <a:p>
            <a:pPr lvl="0"/>
            <a:r>
              <a:rPr lang="en-US" dirty="0"/>
              <a:t>(Author, Year)</a:t>
            </a:r>
          </a:p>
        </p:txBody>
      </p:sp>
      <p:sp>
        <p:nvSpPr>
          <p:cNvPr id="18" name="Page Number">
            <a:extLst>
              <a:ext uri="{FF2B5EF4-FFF2-40B4-BE49-F238E27FC236}">
                <a16:creationId xmlns:a16="http://schemas.microsoft.com/office/drawing/2014/main" id="{A3221F5F-9756-4BE8-A395-29DB69822ADD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1" baseline="0" dirty="0">
                <a:solidFill>
                  <a:schemeClr val="bg1"/>
                </a:solidFill>
                <a:latin typeface="+mj-lt"/>
              </a:rPr>
              <a:t>                </a:t>
            </a:r>
            <a:fld id="{F2C1E792-EDA4-4DC5-8412-A2C2E5D30ADF}" type="slidenum">
              <a:rPr lang="en-US" sz="1000" b="1" baseline="0">
                <a:solidFill>
                  <a:schemeClr val="bg1"/>
                </a:solidFill>
                <a:latin typeface="+mj-lt"/>
              </a:rPr>
              <a:pPr algn="r" defTabSz="685783">
                <a:defRPr/>
              </a:pPr>
              <a:t>‹#›</a:t>
            </a:fld>
            <a:endParaRPr lang="en-US" sz="1000" b="1" baseline="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4" name="WSE logo">
            <a:extLst>
              <a:ext uri="{FF2B5EF4-FFF2-40B4-BE49-F238E27FC236}">
                <a16:creationId xmlns:a16="http://schemas.microsoft.com/office/drawing/2014/main" id="{9517D212-C05C-4C07-9599-6B4EC3A534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275635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3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3FC922D-F971-4707-8283-A3B5043B799C}"/>
              </a:ext>
            </a:extLst>
          </p:cNvPr>
          <p:cNvSpPr/>
          <p:nvPr userDrawn="1"/>
        </p:nvSpPr>
        <p:spPr>
          <a:xfrm>
            <a:off x="457200" y="428625"/>
            <a:ext cx="8229600" cy="196173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Title">
            <a:extLst>
              <a:ext uri="{FF2B5EF4-FFF2-40B4-BE49-F238E27FC236}">
                <a16:creationId xmlns:a16="http://schemas.microsoft.com/office/drawing/2014/main" id="{6111DEAC-5DA3-40FB-8328-493BB53C3D8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1722" y="972475"/>
            <a:ext cx="3575013" cy="927216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Click to add title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658811F-BA33-419E-AC91-AAC3393B703F}"/>
              </a:ext>
            </a:extLst>
          </p:cNvPr>
          <p:cNvSpPr/>
          <p:nvPr userDrawn="1"/>
        </p:nvSpPr>
        <p:spPr>
          <a:xfrm>
            <a:off x="910668" y="1899691"/>
            <a:ext cx="778180" cy="103340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7" name="Picture">
            <a:extLst>
              <a:ext uri="{FF2B5EF4-FFF2-40B4-BE49-F238E27FC236}">
                <a16:creationId xmlns:a16="http://schemas.microsoft.com/office/drawing/2014/main" id="{709620F3-CE75-4F88-B996-D13338DB490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 bwMode="auto">
          <a:xfrm>
            <a:off x="4762663" y="594484"/>
            <a:ext cx="3558209" cy="2158655"/>
          </a:xfrm>
          <a:custGeom>
            <a:avLst/>
            <a:gdLst>
              <a:gd name="connsiteX0" fmla="*/ 0 w 4744278"/>
              <a:gd name="connsiteY0" fmla="*/ 0 h 2878206"/>
              <a:gd name="connsiteX1" fmla="*/ 4744278 w 4744278"/>
              <a:gd name="connsiteY1" fmla="*/ 0 h 2878206"/>
              <a:gd name="connsiteX2" fmla="*/ 4744278 w 4744278"/>
              <a:gd name="connsiteY2" fmla="*/ 2878206 h 2878206"/>
              <a:gd name="connsiteX3" fmla="*/ 0 w 4744278"/>
              <a:gd name="connsiteY3" fmla="*/ 2878206 h 28782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44278" h="2878206">
                <a:moveTo>
                  <a:pt x="0" y="0"/>
                </a:moveTo>
                <a:lnTo>
                  <a:pt x="4744278" y="0"/>
                </a:lnTo>
                <a:lnTo>
                  <a:pt x="4744278" y="2878206"/>
                </a:lnTo>
                <a:lnTo>
                  <a:pt x="0" y="2878206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noAutofit/>
          </a:bodyPr>
          <a:lstStyle>
            <a:lvl1pPr>
              <a:buNone/>
              <a:defRPr/>
            </a:lvl1pPr>
          </a:lstStyle>
          <a:p>
            <a:endParaRPr lang="en-US" dirty="0"/>
          </a:p>
        </p:txBody>
      </p:sp>
      <p:sp>
        <p:nvSpPr>
          <p:cNvPr id="22" name="Picture Citation">
            <a:extLst>
              <a:ext uri="{FF2B5EF4-FFF2-40B4-BE49-F238E27FC236}">
                <a16:creationId xmlns:a16="http://schemas.microsoft.com/office/drawing/2014/main" id="{0703DEBD-9CAD-4A4B-AFB1-1784BA72587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894076" y="2757901"/>
            <a:ext cx="1426796" cy="200055"/>
          </a:xfrm>
          <a:prstGeom prst="rect">
            <a:avLst/>
          </a:prstGeom>
        </p:spPr>
        <p:txBody>
          <a:bodyPr anchor="ctr"/>
          <a:lstStyle>
            <a:lvl1pPr algn="r">
              <a:buNone/>
              <a:defRPr sz="1050"/>
            </a:lvl1pPr>
            <a:lvl2pPr>
              <a:buNone/>
              <a:defRPr sz="700"/>
            </a:lvl2pPr>
            <a:lvl3pPr>
              <a:buNone/>
              <a:defRPr sz="700"/>
            </a:lvl3pPr>
            <a:lvl4pPr>
              <a:buNone/>
              <a:defRPr sz="700"/>
            </a:lvl4pPr>
            <a:lvl5pPr>
              <a:buNone/>
              <a:defRPr sz="700"/>
            </a:lvl5pPr>
          </a:lstStyle>
          <a:p>
            <a:pPr lvl="0"/>
            <a:r>
              <a:rPr lang="en-US" dirty="0"/>
              <a:t>(Author, Year)</a:t>
            </a:r>
          </a:p>
        </p:txBody>
      </p:sp>
      <p:sp>
        <p:nvSpPr>
          <p:cNvPr id="16" name="Bullets 1">
            <a:extLst>
              <a:ext uri="{FF2B5EF4-FFF2-40B4-BE49-F238E27FC236}">
                <a16:creationId xmlns:a16="http://schemas.microsoft.com/office/drawing/2014/main" id="{FAFED653-B531-4E78-8677-DC685EEA40D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57200" y="3069516"/>
            <a:ext cx="2523944" cy="1650312"/>
          </a:xfrm>
          <a:prstGeom prst="rect">
            <a:avLst/>
          </a:prstGeom>
        </p:spPr>
        <p:txBody>
          <a:bodyPr>
            <a:noAutofit/>
          </a:bodyPr>
          <a:lstStyle>
            <a:lvl1pPr marL="230188" indent="-230188">
              <a:buClr>
                <a:srgbClr val="092C74"/>
              </a:buClr>
              <a:buFont typeface="Wingdings" panose="05000000000000000000" pitchFamily="2" charset="2"/>
              <a:buChar char="§"/>
              <a:defRPr sz="16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568325" indent="-225425">
              <a:buClr>
                <a:srgbClr val="092C74"/>
              </a:buClr>
              <a:buFont typeface="Courier New" panose="02070309020205020404" pitchFamily="49" charset="0"/>
              <a:buChar char="o"/>
              <a:defRPr sz="1600"/>
            </a:lvl2pPr>
            <a:lvl3pPr marL="914400" indent="-228600">
              <a:buClr>
                <a:schemeClr val="bg2"/>
              </a:buClr>
              <a:defRPr sz="1600"/>
            </a:lvl3pPr>
          </a:lstStyle>
          <a:p>
            <a:pPr lvl="0"/>
            <a:r>
              <a:rPr lang="en-US" noProof="0" dirty="0"/>
              <a:t>Click to add bullets</a:t>
            </a:r>
          </a:p>
          <a:p>
            <a:pPr lvl="1"/>
            <a:r>
              <a:rPr lang="en-US" noProof="0" dirty="0"/>
              <a:t>Second level</a:t>
            </a:r>
          </a:p>
        </p:txBody>
      </p:sp>
      <p:sp>
        <p:nvSpPr>
          <p:cNvPr id="17" name="Bullets 2">
            <a:extLst>
              <a:ext uri="{FF2B5EF4-FFF2-40B4-BE49-F238E27FC236}">
                <a16:creationId xmlns:a16="http://schemas.microsoft.com/office/drawing/2014/main" id="{0577BDD5-F52D-4F20-B068-E48B0A0D4C0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310028" y="3063024"/>
            <a:ext cx="2523944" cy="1650312"/>
          </a:xfrm>
          <a:prstGeom prst="rect">
            <a:avLst/>
          </a:prstGeom>
        </p:spPr>
        <p:txBody>
          <a:bodyPr>
            <a:noAutofit/>
          </a:bodyPr>
          <a:lstStyle>
            <a:lvl1pPr marL="230188" indent="-230188">
              <a:buClr>
                <a:srgbClr val="092C74"/>
              </a:buClr>
              <a:buFont typeface="Wingdings" panose="05000000000000000000" pitchFamily="2" charset="2"/>
              <a:buChar char="§"/>
              <a:defRPr sz="16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568325" indent="-225425">
              <a:buClr>
                <a:srgbClr val="092C74"/>
              </a:buClr>
              <a:buFont typeface="Courier New" panose="02070309020205020404" pitchFamily="49" charset="0"/>
              <a:buChar char="o"/>
              <a:defRPr sz="1600"/>
            </a:lvl2pPr>
            <a:lvl3pPr marL="914400" indent="-228600">
              <a:buClr>
                <a:schemeClr val="bg2"/>
              </a:buClr>
              <a:defRPr sz="1600"/>
            </a:lvl3pPr>
          </a:lstStyle>
          <a:p>
            <a:pPr lvl="0"/>
            <a:r>
              <a:rPr lang="en-US" noProof="0" dirty="0"/>
              <a:t>Click to add bullets</a:t>
            </a:r>
          </a:p>
          <a:p>
            <a:pPr lvl="1"/>
            <a:r>
              <a:rPr lang="en-US" noProof="0" dirty="0"/>
              <a:t>Second level</a:t>
            </a:r>
          </a:p>
        </p:txBody>
      </p:sp>
      <p:sp>
        <p:nvSpPr>
          <p:cNvPr id="12" name="Bullets 3">
            <a:extLst>
              <a:ext uri="{FF2B5EF4-FFF2-40B4-BE49-F238E27FC236}">
                <a16:creationId xmlns:a16="http://schemas.microsoft.com/office/drawing/2014/main" id="{A32A3E7D-CC2E-4FBA-983C-0B62D18C167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162856" y="3064359"/>
            <a:ext cx="2523944" cy="1650312"/>
          </a:xfrm>
          <a:prstGeom prst="rect">
            <a:avLst/>
          </a:prstGeom>
        </p:spPr>
        <p:txBody>
          <a:bodyPr>
            <a:noAutofit/>
          </a:bodyPr>
          <a:lstStyle>
            <a:lvl1pPr marL="230188" indent="-230188">
              <a:buClr>
                <a:srgbClr val="092C74"/>
              </a:buClr>
              <a:buFont typeface="Wingdings" panose="05000000000000000000" pitchFamily="2" charset="2"/>
              <a:buChar char="§"/>
              <a:defRPr sz="16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568325" indent="-225425">
              <a:buClr>
                <a:srgbClr val="092C74"/>
              </a:buClr>
              <a:buFont typeface="Courier New" panose="02070309020205020404" pitchFamily="49" charset="0"/>
              <a:buChar char="o"/>
              <a:defRPr sz="1600"/>
            </a:lvl2pPr>
            <a:lvl3pPr marL="914400" indent="-228600">
              <a:buClr>
                <a:schemeClr val="bg2"/>
              </a:buClr>
              <a:defRPr sz="1600"/>
            </a:lvl3pPr>
          </a:lstStyle>
          <a:p>
            <a:pPr lvl="0"/>
            <a:r>
              <a:rPr lang="en-US" noProof="0" dirty="0"/>
              <a:t>Click to add bullets</a:t>
            </a:r>
          </a:p>
          <a:p>
            <a:pPr lvl="1"/>
            <a:r>
              <a:rPr lang="en-US" noProof="0" dirty="0"/>
              <a:t>Second level</a:t>
            </a:r>
          </a:p>
        </p:txBody>
      </p:sp>
      <p:sp>
        <p:nvSpPr>
          <p:cNvPr id="20" name="Page Number">
            <a:extLst>
              <a:ext uri="{FF2B5EF4-FFF2-40B4-BE49-F238E27FC236}">
                <a16:creationId xmlns:a16="http://schemas.microsoft.com/office/drawing/2014/main" id="{380D9A22-5897-43DE-B092-AE5494CE5D2F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1" baseline="0" dirty="0">
                <a:solidFill>
                  <a:schemeClr val="tx1"/>
                </a:solidFill>
                <a:latin typeface="+mj-lt"/>
              </a:rPr>
              <a:t>                </a:t>
            </a:r>
            <a:fld id="{F2C1E792-EDA4-4DC5-8412-A2C2E5D30ADF}" type="slidenum">
              <a:rPr lang="en-US" sz="1000" b="1" baseline="0">
                <a:solidFill>
                  <a:schemeClr val="tx1"/>
                </a:solidFill>
                <a:latin typeface="+mj-lt"/>
              </a:rPr>
              <a:pPr algn="r" defTabSz="685783">
                <a:defRPr/>
              </a:pPr>
              <a:t>‹#›</a:t>
            </a:fld>
            <a:endParaRPr lang="en-US" sz="1000" b="1" baseline="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14" name="WSE logo">
            <a:extLst>
              <a:ext uri="{FF2B5EF4-FFF2-40B4-BE49-F238E27FC236}">
                <a16:creationId xmlns:a16="http://schemas.microsoft.com/office/drawing/2014/main" id="{AD37F1B9-E29E-4BAD-9584-2A92871801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33040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E54A0AA2-B636-401F-B58B-6DF5349EBC5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919" y="107119"/>
            <a:ext cx="8085415" cy="857542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 noProof="0" dirty="0"/>
              <a:t>Click to </a:t>
            </a:r>
            <a:r>
              <a:rPr lang="en-US" noProof="0"/>
              <a:t>add title</a:t>
            </a:r>
            <a:endParaRPr lang="en-US" noProof="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0414BC9-864B-4D63-BFF5-8A26BC6E54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0080" y="965624"/>
            <a:ext cx="778180" cy="103340"/>
          </a:xfrm>
          <a:prstGeom prst="rect">
            <a:avLst/>
          </a:prstGeom>
          <a:solidFill>
            <a:srgbClr val="69ACE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Bullets">
            <a:extLst>
              <a:ext uri="{FF2B5EF4-FFF2-40B4-BE49-F238E27FC236}">
                <a16:creationId xmlns:a16="http://schemas.microsoft.com/office/drawing/2014/main" id="{489A78E5-4DD4-4398-92E6-73293FB04D0D}"/>
              </a:ext>
            </a:extLst>
          </p:cNvPr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533919" y="1390650"/>
            <a:ext cx="8085415" cy="3077573"/>
          </a:xfrm>
          <a:prstGeom prst="rect">
            <a:avLst/>
          </a:prstGeom>
        </p:spPr>
        <p:txBody>
          <a:bodyPr>
            <a:noAutofit/>
          </a:bodyPr>
          <a:lstStyle>
            <a:lvl1pPr marL="230188" indent="-230188">
              <a:spcBef>
                <a:spcPts val="750"/>
              </a:spcBef>
              <a:buClr>
                <a:srgbClr val="092C74"/>
              </a:buClr>
              <a:buFont typeface="Wingdings" panose="05000000000000000000" pitchFamily="2" charset="2"/>
              <a:buChar char="§"/>
              <a:defRPr sz="16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571500" indent="-228600">
              <a:buClr>
                <a:srgbClr val="092C74"/>
              </a:buClr>
              <a:buFont typeface="Courier New" panose="02070309020205020404" pitchFamily="49" charset="0"/>
              <a:buChar char="o"/>
              <a:defRPr sz="1600"/>
            </a:lvl2pPr>
            <a:lvl3pPr marL="914400" indent="-228600">
              <a:buClr>
                <a:srgbClr val="092C74"/>
              </a:buClr>
              <a:defRPr sz="1600"/>
            </a:lvl3pPr>
          </a:lstStyle>
          <a:p>
            <a:pPr lvl="0"/>
            <a:r>
              <a:rPr lang="en-US" noProof="0" dirty="0"/>
              <a:t>Click to add bullets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</p:txBody>
      </p:sp>
      <p:pic>
        <p:nvPicPr>
          <p:cNvPr id="8" name="WSE logo">
            <a:extLst>
              <a:ext uri="{FF2B5EF4-FFF2-40B4-BE49-F238E27FC236}">
                <a16:creationId xmlns:a16="http://schemas.microsoft.com/office/drawing/2014/main" id="{5F712F24-2ADD-4B4F-B20F-5AF8A0644F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  <p:sp>
        <p:nvSpPr>
          <p:cNvPr id="7" name="Page Number">
            <a:extLst>
              <a:ext uri="{FF2B5EF4-FFF2-40B4-BE49-F238E27FC236}">
                <a16:creationId xmlns:a16="http://schemas.microsoft.com/office/drawing/2014/main" id="{A10FF969-5C1A-4F23-A07F-2B9FBF69C84B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1" baseline="0" dirty="0">
                <a:solidFill>
                  <a:schemeClr val="tx1"/>
                </a:solidFill>
                <a:latin typeface="+mj-lt"/>
              </a:rPr>
              <a:t>                </a:t>
            </a:r>
            <a:fld id="{F2C1E792-EDA4-4DC5-8412-A2C2E5D30ADF}" type="slidenum">
              <a:rPr lang="en-US" sz="1000" b="1" baseline="0">
                <a:solidFill>
                  <a:schemeClr val="tx1"/>
                </a:solidFill>
                <a:latin typeface="+mj-lt"/>
              </a:rPr>
              <a:pPr algn="r" defTabSz="685783">
                <a:defRPr/>
              </a:pPr>
              <a:t>‹#›</a:t>
            </a:fld>
            <a:endParaRPr lang="en-US" sz="1000" b="1" baseline="0" dirty="0">
              <a:solidFill>
                <a:schemeClr val="tx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68206928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 Triang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ackground Picture">
            <a:extLst>
              <a:ext uri="{FF2B5EF4-FFF2-40B4-BE49-F238E27FC236}">
                <a16:creationId xmlns:a16="http://schemas.microsoft.com/office/drawing/2014/main" id="{9E5B6CA6-B6F4-4449-B80B-373EA4BE12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639641" y="639640"/>
            <a:ext cx="5143500" cy="3864219"/>
          </a:xfrm>
          <a:prstGeom prst="rect">
            <a:avLst/>
          </a:prstGeom>
        </p:spPr>
      </p:pic>
      <p:sp>
        <p:nvSpPr>
          <p:cNvPr id="8" name="Freeform 13">
            <a:extLst>
              <a:ext uri="{FF2B5EF4-FFF2-40B4-BE49-F238E27FC236}">
                <a16:creationId xmlns:a16="http://schemas.microsoft.com/office/drawing/2014/main" id="{A9CFBE73-852C-4CD7-B0DD-890AB86C29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 userDrawn="1"/>
        </p:nvSpPr>
        <p:spPr bwMode="auto">
          <a:xfrm rot="10800000">
            <a:off x="-2" y="-4"/>
            <a:ext cx="3793891" cy="5143499"/>
          </a:xfrm>
          <a:prstGeom prst="rect">
            <a:avLst/>
          </a:prstGeom>
          <a:solidFill>
            <a:schemeClr val="tx2">
              <a:alpha val="70000"/>
            </a:schemeClr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Freeform 7">
            <a:extLst>
              <a:ext uri="{FF2B5EF4-FFF2-40B4-BE49-F238E27FC236}">
                <a16:creationId xmlns:a16="http://schemas.microsoft.com/office/drawing/2014/main" id="{25013AE2-E3DB-4823-B27C-E37E2BA578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318845" y="0"/>
            <a:ext cx="7825154" cy="5143500"/>
          </a:xfrm>
          <a:custGeom>
            <a:avLst/>
            <a:gdLst>
              <a:gd name="connsiteX0" fmla="*/ 2 w 16204045"/>
              <a:gd name="connsiteY0" fmla="*/ 0 h 10287000"/>
              <a:gd name="connsiteX1" fmla="*/ 16204045 w 16204045"/>
              <a:gd name="connsiteY1" fmla="*/ 0 h 10287000"/>
              <a:gd name="connsiteX2" fmla="*/ 16204045 w 16204045"/>
              <a:gd name="connsiteY2" fmla="*/ 10287000 h 10287000"/>
              <a:gd name="connsiteX3" fmla="*/ 0 w 16204045"/>
              <a:gd name="connsiteY3" fmla="*/ 10287000 h 10287000"/>
              <a:gd name="connsiteX4" fmla="*/ 5143501 w 16204045"/>
              <a:gd name="connsiteY4" fmla="*/ 5143499 h 1028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204045" h="10287000">
                <a:moveTo>
                  <a:pt x="2" y="0"/>
                </a:moveTo>
                <a:lnTo>
                  <a:pt x="16204045" y="0"/>
                </a:lnTo>
                <a:lnTo>
                  <a:pt x="16204045" y="10287000"/>
                </a:lnTo>
                <a:lnTo>
                  <a:pt x="0" y="10287000"/>
                </a:lnTo>
                <a:lnTo>
                  <a:pt x="5143501" y="5143499"/>
                </a:lnTo>
                <a:close/>
              </a:path>
            </a:pathLst>
          </a:custGeom>
          <a:solidFill>
            <a:schemeClr val="bg1"/>
          </a:solidFill>
          <a:ln w="635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028700">
              <a:defRPr/>
            </a:pPr>
            <a:endParaRPr lang="uk-UA" sz="2100" kern="0">
              <a:solidFill>
                <a:srgbClr val="0A091B"/>
              </a:solidFill>
              <a:latin typeface="Roboto"/>
            </a:endParaRPr>
          </a:p>
        </p:txBody>
      </p:sp>
      <p:sp>
        <p:nvSpPr>
          <p:cNvPr id="10" name="Title">
            <a:extLst>
              <a:ext uri="{FF2B5EF4-FFF2-40B4-BE49-F238E27FC236}">
                <a16:creationId xmlns:a16="http://schemas.microsoft.com/office/drawing/2014/main" id="{0DC1BC56-1CC3-46DB-9AF3-0ABE9C7B5CF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42509" y="368595"/>
            <a:ext cx="4682835" cy="867165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4AC4DA1-588C-473F-9289-61578C2D78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244340" y="1235761"/>
            <a:ext cx="778180" cy="111908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13" name="Body Text">
            <a:extLst>
              <a:ext uri="{FF2B5EF4-FFF2-40B4-BE49-F238E27FC236}">
                <a16:creationId xmlns:a16="http://schemas.microsoft.com/office/drawing/2014/main" id="{0A9F6E88-C000-47AF-BB13-5C005638DAD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42509" y="1628638"/>
            <a:ext cx="4682835" cy="280481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Clr>
                <a:schemeClr val="tx2"/>
              </a:buClr>
              <a:buFont typeface="Wingdings" panose="05000000000000000000" pitchFamily="2" charset="2"/>
              <a:buNone/>
              <a:defRPr sz="16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568325" indent="-225425">
              <a:buClr>
                <a:schemeClr val="tx2"/>
              </a:buClr>
              <a:buFont typeface="Courier New" panose="02070309020205020404" pitchFamily="49" charset="0"/>
              <a:buChar char="o"/>
              <a:defRPr sz="1600"/>
            </a:lvl2pPr>
            <a:lvl3pPr marL="914400" indent="-228600">
              <a:buClr>
                <a:schemeClr val="tx2"/>
              </a:buClr>
              <a:defRPr sz="1600"/>
            </a:lvl3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9" name="Page Number">
            <a:extLst>
              <a:ext uri="{FF2B5EF4-FFF2-40B4-BE49-F238E27FC236}">
                <a16:creationId xmlns:a16="http://schemas.microsoft.com/office/drawing/2014/main" id="{C6E950EA-E181-41E8-BC07-F40B1DDDABC6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1" baseline="0" dirty="0">
                <a:solidFill>
                  <a:schemeClr val="tx1"/>
                </a:solidFill>
                <a:latin typeface="+mj-lt"/>
              </a:rPr>
              <a:t>                </a:t>
            </a:r>
            <a:fld id="{F2C1E792-EDA4-4DC5-8412-A2C2E5D30ADF}" type="slidenum">
              <a:rPr lang="en-US" sz="1000" b="1" baseline="0">
                <a:solidFill>
                  <a:schemeClr val="tx1"/>
                </a:solidFill>
                <a:latin typeface="+mj-lt"/>
              </a:rPr>
              <a:pPr algn="r" defTabSz="685783">
                <a:defRPr/>
              </a:pPr>
              <a:t>‹#›</a:t>
            </a:fld>
            <a:endParaRPr lang="en-US" sz="1000" b="1" baseline="0" dirty="0">
              <a:solidFill>
                <a:schemeClr val="tx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55047913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and Bullets - Dark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92F1646-A3CA-40D6-8C82-88AB9B10A8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240632"/>
            <a:ext cx="9144000" cy="2743200"/>
          </a:xfrm>
          <a:prstGeom prst="rect">
            <a:avLst/>
          </a:prstGeom>
          <a:solidFill>
            <a:srgbClr val="092C74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35"/>
            <a:endParaRPr lang="uk-UA" sz="1400">
              <a:solidFill>
                <a:srgbClr val="0A091B"/>
              </a:solidFill>
              <a:latin typeface="Roboto"/>
            </a:endParaRPr>
          </a:p>
        </p:txBody>
      </p:sp>
      <p:sp>
        <p:nvSpPr>
          <p:cNvPr id="11" name="Text">
            <a:extLst>
              <a:ext uri="{FF2B5EF4-FFF2-40B4-BE49-F238E27FC236}">
                <a16:creationId xmlns:a16="http://schemas.microsoft.com/office/drawing/2014/main" id="{4F3CE606-8D56-4BB0-B849-C27882F536E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02011" y="1612107"/>
            <a:ext cx="8339978" cy="200025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400" b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4" name="Text Citation">
            <a:extLst>
              <a:ext uri="{FF2B5EF4-FFF2-40B4-BE49-F238E27FC236}">
                <a16:creationId xmlns:a16="http://schemas.microsoft.com/office/drawing/2014/main" id="{B589D318-66FA-4A72-983A-051B97FE811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0" y="3984679"/>
            <a:ext cx="1426796" cy="200055"/>
          </a:xfrm>
          <a:prstGeom prst="rect">
            <a:avLst/>
          </a:prstGeom>
        </p:spPr>
        <p:txBody>
          <a:bodyPr anchor="ctr"/>
          <a:lstStyle>
            <a:lvl1pPr algn="l">
              <a:buNone/>
              <a:defRPr sz="1050"/>
            </a:lvl1pPr>
            <a:lvl2pPr>
              <a:buNone/>
              <a:defRPr sz="700"/>
            </a:lvl2pPr>
            <a:lvl3pPr>
              <a:buNone/>
              <a:defRPr sz="700"/>
            </a:lvl3pPr>
            <a:lvl4pPr>
              <a:buNone/>
              <a:defRPr sz="700"/>
            </a:lvl4pPr>
            <a:lvl5pPr>
              <a:buNone/>
              <a:defRPr sz="700"/>
            </a:lvl5pPr>
          </a:lstStyle>
          <a:p>
            <a:pPr lvl="0"/>
            <a:r>
              <a:rPr lang="en-US" dirty="0"/>
              <a:t>(Author, Year)</a:t>
            </a:r>
          </a:p>
        </p:txBody>
      </p:sp>
      <p:sp>
        <p:nvSpPr>
          <p:cNvPr id="13" name="Page Number">
            <a:extLst>
              <a:ext uri="{FF2B5EF4-FFF2-40B4-BE49-F238E27FC236}">
                <a16:creationId xmlns:a16="http://schemas.microsoft.com/office/drawing/2014/main" id="{117BC372-4338-4AC5-A7EE-13FBCB2E045B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1" baseline="0" dirty="0">
                <a:solidFill>
                  <a:schemeClr val="tx1"/>
                </a:solidFill>
                <a:latin typeface="+mj-lt"/>
              </a:rPr>
              <a:t>                </a:t>
            </a:r>
            <a:fld id="{F2C1E792-EDA4-4DC5-8412-A2C2E5D30ADF}" type="slidenum">
              <a:rPr lang="en-US" sz="1000" b="1" baseline="0">
                <a:solidFill>
                  <a:schemeClr val="tx1"/>
                </a:solidFill>
                <a:latin typeface="+mj-lt"/>
              </a:rPr>
              <a:pPr algn="r" defTabSz="685783">
                <a:defRPr/>
              </a:pPr>
              <a:t>‹#›</a:t>
            </a:fld>
            <a:endParaRPr lang="en-US" sz="1000" b="1" baseline="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15" name="WSE logo">
            <a:extLst>
              <a:ext uri="{FF2B5EF4-FFF2-40B4-BE49-F238E27FC236}">
                <a16:creationId xmlns:a16="http://schemas.microsoft.com/office/drawing/2014/main" id="{07ACA5C5-BCA5-44A5-85C5-A0ABBF4EC4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407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  <p:hf hdr="0" ft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Image and Bullets - Dark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92F1646-A3CA-40D6-8C82-88AB9B10A8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240632"/>
            <a:ext cx="9144000" cy="2743200"/>
          </a:xfrm>
          <a:prstGeom prst="rect">
            <a:avLst/>
          </a:prstGeom>
          <a:solidFill>
            <a:schemeClr val="accent4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400" b="0" i="0" u="none" strike="noStrike" kern="1200" cap="none" spc="0" normalizeH="0" baseline="0" noProof="0" dirty="0">
              <a:ln>
                <a:noFill/>
              </a:ln>
              <a:solidFill>
                <a:srgbClr val="0A091B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C8D7605-D747-2A44-A3F6-03925D5D4C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3846" y="1500379"/>
            <a:ext cx="8678926" cy="2199262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4" name="Text Citation">
            <a:extLst>
              <a:ext uri="{FF2B5EF4-FFF2-40B4-BE49-F238E27FC236}">
                <a16:creationId xmlns:a16="http://schemas.microsoft.com/office/drawing/2014/main" id="{B589D318-66FA-4A72-983A-051B97FE811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0" y="3984679"/>
            <a:ext cx="1426796" cy="200055"/>
          </a:xfrm>
          <a:prstGeom prst="rect">
            <a:avLst/>
          </a:prstGeom>
        </p:spPr>
        <p:txBody>
          <a:bodyPr anchor="ctr"/>
          <a:lstStyle>
            <a:lvl1pPr algn="l">
              <a:buNone/>
              <a:defRPr sz="1050"/>
            </a:lvl1pPr>
            <a:lvl2pPr>
              <a:buNone/>
              <a:defRPr sz="700"/>
            </a:lvl2pPr>
            <a:lvl3pPr>
              <a:buNone/>
              <a:defRPr sz="700"/>
            </a:lvl3pPr>
            <a:lvl4pPr>
              <a:buNone/>
              <a:defRPr sz="700"/>
            </a:lvl4pPr>
            <a:lvl5pPr>
              <a:buNone/>
              <a:defRPr sz="700"/>
            </a:lvl5pPr>
          </a:lstStyle>
          <a:p>
            <a:pPr lvl="0"/>
            <a:r>
              <a:rPr lang="en-US" dirty="0"/>
              <a:t>(Author, Year)</a:t>
            </a:r>
          </a:p>
        </p:txBody>
      </p:sp>
      <p:sp>
        <p:nvSpPr>
          <p:cNvPr id="13" name="Page Number">
            <a:extLst>
              <a:ext uri="{FF2B5EF4-FFF2-40B4-BE49-F238E27FC236}">
                <a16:creationId xmlns:a16="http://schemas.microsoft.com/office/drawing/2014/main" id="{117BC372-4338-4AC5-A7EE-13FBCB2E045B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               </a:t>
            </a:r>
            <a:fld id="{F2C1E792-EDA4-4DC5-8412-A2C2E5D30ADF}" type="slidenum"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pPr marL="0" marR="0" lvl="0" indent="0" algn="r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pic>
        <p:nvPicPr>
          <p:cNvPr id="15" name="WSE logo">
            <a:extLst>
              <a:ext uri="{FF2B5EF4-FFF2-40B4-BE49-F238E27FC236}">
                <a16:creationId xmlns:a16="http://schemas.microsoft.com/office/drawing/2014/main" id="{07ACA5C5-BCA5-44A5-85C5-A0ABBF4EC4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3802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  <p:hf hdr="0" ft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Image and Bullets - Dark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92F1646-A3CA-40D6-8C82-88AB9B10A8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240632"/>
            <a:ext cx="9144000" cy="2743200"/>
          </a:xfrm>
          <a:prstGeom prst="rect">
            <a:avLst/>
          </a:prstGeom>
          <a:solidFill>
            <a:schemeClr val="accent2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400" b="0" i="0" u="none" strike="noStrike" kern="1200" cap="none" spc="0" normalizeH="0" baseline="0" noProof="0" dirty="0">
              <a:ln>
                <a:noFill/>
              </a:ln>
              <a:solidFill>
                <a:srgbClr val="0A091B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C8D7605-D747-2A44-A3F6-03925D5D4C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3846" y="1500379"/>
            <a:ext cx="8678926" cy="2199262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4" name="Text Citation">
            <a:extLst>
              <a:ext uri="{FF2B5EF4-FFF2-40B4-BE49-F238E27FC236}">
                <a16:creationId xmlns:a16="http://schemas.microsoft.com/office/drawing/2014/main" id="{B589D318-66FA-4A72-983A-051B97FE811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0" y="3984679"/>
            <a:ext cx="1426796" cy="200055"/>
          </a:xfrm>
          <a:prstGeom prst="rect">
            <a:avLst/>
          </a:prstGeom>
        </p:spPr>
        <p:txBody>
          <a:bodyPr anchor="ctr"/>
          <a:lstStyle>
            <a:lvl1pPr algn="l">
              <a:buNone/>
              <a:defRPr sz="1050"/>
            </a:lvl1pPr>
            <a:lvl2pPr>
              <a:buNone/>
              <a:defRPr sz="700"/>
            </a:lvl2pPr>
            <a:lvl3pPr>
              <a:buNone/>
              <a:defRPr sz="700"/>
            </a:lvl3pPr>
            <a:lvl4pPr>
              <a:buNone/>
              <a:defRPr sz="700"/>
            </a:lvl4pPr>
            <a:lvl5pPr>
              <a:buNone/>
              <a:defRPr sz="700"/>
            </a:lvl5pPr>
          </a:lstStyle>
          <a:p>
            <a:pPr lvl="0"/>
            <a:r>
              <a:rPr lang="en-US" dirty="0"/>
              <a:t>(Author, Year)</a:t>
            </a:r>
          </a:p>
        </p:txBody>
      </p:sp>
      <p:sp>
        <p:nvSpPr>
          <p:cNvPr id="13" name="Page Number">
            <a:extLst>
              <a:ext uri="{FF2B5EF4-FFF2-40B4-BE49-F238E27FC236}">
                <a16:creationId xmlns:a16="http://schemas.microsoft.com/office/drawing/2014/main" id="{117BC372-4338-4AC5-A7EE-13FBCB2E045B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               </a:t>
            </a:r>
            <a:fld id="{F2C1E792-EDA4-4DC5-8412-A2C2E5D30ADF}" type="slidenum"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pPr marL="0" marR="0" lvl="0" indent="0" algn="r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pic>
        <p:nvPicPr>
          <p:cNvPr id="15" name="WSE logo">
            <a:extLst>
              <a:ext uri="{FF2B5EF4-FFF2-40B4-BE49-F238E27FC236}">
                <a16:creationId xmlns:a16="http://schemas.microsoft.com/office/drawing/2014/main" id="{07ACA5C5-BCA5-44A5-85C5-A0ABBF4EC4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24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  <p:hf hdr="0" ft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Image Circ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39696BA-3CAD-4740-83E8-4A2CDE35D9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338056"/>
            <a:ext cx="9144000" cy="246739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Serif Pro" panose="02040603050405020204" pitchFamily="18" charset="0"/>
              <a:ea typeface="Source Serif Pro" panose="02040603050405020204" pitchFamily="18" charset="0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8FF6BD4-99E6-47D8-8CB4-96909C050F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822954" y="2421798"/>
            <a:ext cx="778180" cy="103340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14" name="Title">
            <a:extLst>
              <a:ext uri="{FF2B5EF4-FFF2-40B4-BE49-F238E27FC236}">
                <a16:creationId xmlns:a16="http://schemas.microsoft.com/office/drawing/2014/main" id="{8241E8AA-7C6C-4211-943F-08C05083C9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33748" y="1552353"/>
            <a:ext cx="4953052" cy="867606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rgbClr val="092C74"/>
                </a:solidFill>
              </a:defRPr>
            </a:lvl1pPr>
          </a:lstStyle>
          <a:p>
            <a:r>
              <a:rPr lang="en-US" noProof="0" dirty="0"/>
              <a:t>Click to add title</a:t>
            </a:r>
          </a:p>
        </p:txBody>
      </p:sp>
      <p:sp>
        <p:nvSpPr>
          <p:cNvPr id="12" name="Body Text">
            <a:extLst>
              <a:ext uri="{FF2B5EF4-FFF2-40B4-BE49-F238E27FC236}">
                <a16:creationId xmlns:a16="http://schemas.microsoft.com/office/drawing/2014/main" id="{4B6AB3A2-1B90-4E53-9B04-A72DC3F6BDE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733749" y="2723542"/>
            <a:ext cx="4953051" cy="73741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400" b="0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2" name="Picture">
            <a:extLst>
              <a:ext uri="{FF2B5EF4-FFF2-40B4-BE49-F238E27FC236}">
                <a16:creationId xmlns:a16="http://schemas.microsoft.com/office/drawing/2014/main" id="{AA0F990B-C544-47FD-B660-9B95AC702D2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57200" y="1162075"/>
            <a:ext cx="2819349" cy="2819349"/>
          </a:xfrm>
          <a:custGeom>
            <a:avLst/>
            <a:gdLst>
              <a:gd name="connsiteX0" fmla="*/ 1879566 w 3759132"/>
              <a:gd name="connsiteY0" fmla="*/ 0 h 3759132"/>
              <a:gd name="connsiteX1" fmla="*/ 3759132 w 3759132"/>
              <a:gd name="connsiteY1" fmla="*/ 1879566 h 3759132"/>
              <a:gd name="connsiteX2" fmla="*/ 1879566 w 3759132"/>
              <a:gd name="connsiteY2" fmla="*/ 3759132 h 3759132"/>
              <a:gd name="connsiteX3" fmla="*/ 0 w 3759132"/>
              <a:gd name="connsiteY3" fmla="*/ 1879566 h 3759132"/>
              <a:gd name="connsiteX4" fmla="*/ 1879566 w 3759132"/>
              <a:gd name="connsiteY4" fmla="*/ 0 h 37591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9132" h="3759132">
                <a:moveTo>
                  <a:pt x="1879566" y="0"/>
                </a:moveTo>
                <a:cubicBezTo>
                  <a:pt x="2917622" y="0"/>
                  <a:pt x="3759132" y="841510"/>
                  <a:pt x="3759132" y="1879566"/>
                </a:cubicBezTo>
                <a:cubicBezTo>
                  <a:pt x="3759132" y="2917622"/>
                  <a:pt x="2917622" y="3759132"/>
                  <a:pt x="1879566" y="3759132"/>
                </a:cubicBezTo>
                <a:cubicBezTo>
                  <a:pt x="841510" y="3759132"/>
                  <a:pt x="0" y="2917622"/>
                  <a:pt x="0" y="1879566"/>
                </a:cubicBezTo>
                <a:cubicBezTo>
                  <a:pt x="0" y="841510"/>
                  <a:pt x="841510" y="0"/>
                  <a:pt x="1879566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buNone/>
              <a:defRPr/>
            </a:lvl1pPr>
          </a:lstStyle>
          <a:p>
            <a:endParaRPr lang="id-ID" dirty="0"/>
          </a:p>
        </p:txBody>
      </p:sp>
      <p:sp>
        <p:nvSpPr>
          <p:cNvPr id="18" name="Picture Citation">
            <a:extLst>
              <a:ext uri="{FF2B5EF4-FFF2-40B4-BE49-F238E27FC236}">
                <a16:creationId xmlns:a16="http://schemas.microsoft.com/office/drawing/2014/main" id="{F501A6CF-A735-4626-98DA-9E8B0FD3122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153476" y="4057377"/>
            <a:ext cx="1426796" cy="200055"/>
          </a:xfrm>
          <a:prstGeom prst="rect">
            <a:avLst/>
          </a:prstGeom>
        </p:spPr>
        <p:txBody>
          <a:bodyPr anchor="ctr"/>
          <a:lstStyle>
            <a:lvl1pPr algn="ctr">
              <a:buNone/>
              <a:defRPr sz="1050"/>
            </a:lvl1pPr>
            <a:lvl2pPr>
              <a:buNone/>
              <a:defRPr sz="700"/>
            </a:lvl2pPr>
            <a:lvl3pPr>
              <a:buNone/>
              <a:defRPr sz="700"/>
            </a:lvl3pPr>
            <a:lvl4pPr>
              <a:buNone/>
              <a:defRPr sz="700"/>
            </a:lvl4pPr>
            <a:lvl5pPr>
              <a:buNone/>
              <a:defRPr sz="700"/>
            </a:lvl5pPr>
          </a:lstStyle>
          <a:p>
            <a:pPr lvl="0"/>
            <a:r>
              <a:rPr lang="en-US" dirty="0"/>
              <a:t>(Author, Year)</a:t>
            </a:r>
          </a:p>
        </p:txBody>
      </p:sp>
      <p:sp>
        <p:nvSpPr>
          <p:cNvPr id="13" name="Page Number">
            <a:extLst>
              <a:ext uri="{FF2B5EF4-FFF2-40B4-BE49-F238E27FC236}">
                <a16:creationId xmlns:a16="http://schemas.microsoft.com/office/drawing/2014/main" id="{9D01B63B-5697-4312-8E71-329C97791FCC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1" baseline="0" dirty="0">
                <a:solidFill>
                  <a:schemeClr val="tx1"/>
                </a:solidFill>
                <a:latin typeface="+mj-lt"/>
              </a:rPr>
              <a:t>                </a:t>
            </a:r>
            <a:fld id="{F2C1E792-EDA4-4DC5-8412-A2C2E5D30ADF}" type="slidenum">
              <a:rPr lang="en-US" sz="1000" b="1" baseline="0">
                <a:solidFill>
                  <a:schemeClr val="tx1"/>
                </a:solidFill>
                <a:latin typeface="+mj-lt"/>
              </a:rPr>
              <a:pPr algn="r" defTabSz="685783">
                <a:defRPr/>
              </a:pPr>
              <a:t>‹#›</a:t>
            </a:fld>
            <a:endParaRPr lang="en-US" sz="1000" b="1" baseline="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11" name="WSE logo">
            <a:extLst>
              <a:ext uri="{FF2B5EF4-FFF2-40B4-BE49-F238E27FC236}">
                <a16:creationId xmlns:a16="http://schemas.microsoft.com/office/drawing/2014/main" id="{72AF7E56-FAB2-4B4F-84DF-5DD134D27D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858842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s and 2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F315760-3E07-42D4-A21D-F0FD40BE70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"/>
            <a:ext cx="4268391" cy="268604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Title">
            <a:extLst>
              <a:ext uri="{FF2B5EF4-FFF2-40B4-BE49-F238E27FC236}">
                <a16:creationId xmlns:a16="http://schemas.microsoft.com/office/drawing/2014/main" id="{31B6ABB6-9249-43D4-9BFB-1F42958AF66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9437" y="148856"/>
            <a:ext cx="3588328" cy="869463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9AAC933-258D-4315-BE02-5E15627A04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26720" y="1018847"/>
            <a:ext cx="778180" cy="103340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13" name="Text">
            <a:extLst>
              <a:ext uri="{FF2B5EF4-FFF2-40B4-BE49-F238E27FC236}">
                <a16:creationId xmlns:a16="http://schemas.microsoft.com/office/drawing/2014/main" id="{90E77657-A0B6-49EF-B483-225CE89E532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39436" y="1378656"/>
            <a:ext cx="3588328" cy="73741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600" b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15" name="Bullets">
            <a:extLst>
              <a:ext uri="{FF2B5EF4-FFF2-40B4-BE49-F238E27FC236}">
                <a16:creationId xmlns:a16="http://schemas.microsoft.com/office/drawing/2014/main" id="{AED0488D-2197-437E-977B-1F0684754E1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572000" y="3110345"/>
            <a:ext cx="4268624" cy="1614142"/>
          </a:xfrm>
          <a:prstGeom prst="rect">
            <a:avLst/>
          </a:prstGeom>
        </p:spPr>
        <p:txBody>
          <a:bodyPr>
            <a:noAutofit/>
          </a:bodyPr>
          <a:lstStyle>
            <a:lvl1pPr marL="230188" indent="-230188">
              <a:buClr>
                <a:srgbClr val="092C74"/>
              </a:buClr>
              <a:buFont typeface="Wingdings" panose="05000000000000000000" pitchFamily="2" charset="2"/>
              <a:buChar char="§"/>
              <a:defRPr sz="16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568325" indent="-225425">
              <a:buClr>
                <a:srgbClr val="092C74"/>
              </a:buClr>
              <a:buFont typeface="Courier New" panose="02070309020205020404" pitchFamily="49" charset="0"/>
              <a:buChar char="o"/>
              <a:defRPr sz="1600"/>
            </a:lvl2pPr>
            <a:lvl3pPr marL="914400" indent="-228600">
              <a:buClr>
                <a:srgbClr val="092C74"/>
              </a:buClr>
              <a:defRPr sz="1600"/>
            </a:lvl3pPr>
          </a:lstStyle>
          <a:p>
            <a:pPr lvl="0"/>
            <a:r>
              <a:rPr lang="en-US" noProof="0" dirty="0"/>
              <a:t>Click to add bullets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</p:txBody>
      </p:sp>
      <p:sp>
        <p:nvSpPr>
          <p:cNvPr id="7" name="Picture 1">
            <a:extLst>
              <a:ext uri="{FF2B5EF4-FFF2-40B4-BE49-F238E27FC236}">
                <a16:creationId xmlns:a16="http://schemas.microsoft.com/office/drawing/2014/main" id="{B026DFBA-6B10-4A30-8151-CF6F094DFC5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 bwMode="auto">
          <a:xfrm>
            <a:off x="4268391" y="0"/>
            <a:ext cx="4875609" cy="2686049"/>
          </a:xfrm>
          <a:custGeom>
            <a:avLst/>
            <a:gdLst>
              <a:gd name="connsiteX0" fmla="*/ 0 w 6652591"/>
              <a:gd name="connsiteY0" fmla="*/ 0 h 3429000"/>
              <a:gd name="connsiteX1" fmla="*/ 6652591 w 6652591"/>
              <a:gd name="connsiteY1" fmla="*/ 0 h 3429000"/>
              <a:gd name="connsiteX2" fmla="*/ 6652591 w 6652591"/>
              <a:gd name="connsiteY2" fmla="*/ 3429000 h 3429000"/>
              <a:gd name="connsiteX3" fmla="*/ 0 w 6652591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52591" h="3429000">
                <a:moveTo>
                  <a:pt x="0" y="0"/>
                </a:moveTo>
                <a:lnTo>
                  <a:pt x="6652591" y="0"/>
                </a:lnTo>
                <a:lnTo>
                  <a:pt x="6652591" y="3429000"/>
                </a:lnTo>
                <a:lnTo>
                  <a:pt x="0" y="34290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noAutofit/>
          </a:bodyPr>
          <a:lstStyle>
            <a:lvl1pPr>
              <a:buNone/>
              <a:defRPr/>
            </a:lvl1pPr>
          </a:lstStyle>
          <a:p>
            <a:endParaRPr lang="en-US" dirty="0"/>
          </a:p>
        </p:txBody>
      </p:sp>
      <p:sp>
        <p:nvSpPr>
          <p:cNvPr id="20" name="Picture 1 Citation">
            <a:extLst>
              <a:ext uri="{FF2B5EF4-FFF2-40B4-BE49-F238E27FC236}">
                <a16:creationId xmlns:a16="http://schemas.microsoft.com/office/drawing/2014/main" id="{934C4126-513D-4063-8159-9000EEF20C1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413828" y="2686050"/>
            <a:ext cx="1426796" cy="205928"/>
          </a:xfrm>
          <a:prstGeom prst="rect">
            <a:avLst/>
          </a:prstGeom>
        </p:spPr>
        <p:txBody>
          <a:bodyPr anchor="ctr"/>
          <a:lstStyle>
            <a:lvl1pPr algn="r">
              <a:buNone/>
              <a:defRPr sz="1050"/>
            </a:lvl1pPr>
            <a:lvl2pPr>
              <a:buNone/>
              <a:defRPr sz="700"/>
            </a:lvl2pPr>
            <a:lvl3pPr>
              <a:buNone/>
              <a:defRPr sz="700"/>
            </a:lvl3pPr>
            <a:lvl4pPr>
              <a:buNone/>
              <a:defRPr sz="700"/>
            </a:lvl4pPr>
            <a:lvl5pPr>
              <a:buNone/>
              <a:defRPr sz="700"/>
            </a:lvl5pPr>
          </a:lstStyle>
          <a:p>
            <a:pPr lvl="0"/>
            <a:r>
              <a:rPr lang="en-US" dirty="0"/>
              <a:t>(Author, Year)</a:t>
            </a:r>
          </a:p>
        </p:txBody>
      </p:sp>
      <p:sp>
        <p:nvSpPr>
          <p:cNvPr id="6" name="Picture 2">
            <a:extLst>
              <a:ext uri="{FF2B5EF4-FFF2-40B4-BE49-F238E27FC236}">
                <a16:creationId xmlns:a16="http://schemas.microsoft.com/office/drawing/2014/main" id="{2F36CBD8-DA4E-4734-8794-822955545B2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 bwMode="auto">
          <a:xfrm>
            <a:off x="6928" y="2686050"/>
            <a:ext cx="4268390" cy="2457450"/>
          </a:xfrm>
          <a:custGeom>
            <a:avLst/>
            <a:gdLst>
              <a:gd name="connsiteX0" fmla="*/ 0 w 2584174"/>
              <a:gd name="connsiteY0" fmla="*/ 0 h 3710609"/>
              <a:gd name="connsiteX1" fmla="*/ 2584174 w 2584174"/>
              <a:gd name="connsiteY1" fmla="*/ 0 h 3710609"/>
              <a:gd name="connsiteX2" fmla="*/ 2584174 w 2584174"/>
              <a:gd name="connsiteY2" fmla="*/ 3710609 h 3710609"/>
              <a:gd name="connsiteX3" fmla="*/ 0 w 2584174"/>
              <a:gd name="connsiteY3" fmla="*/ 3710609 h 37106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84174" h="3710609">
                <a:moveTo>
                  <a:pt x="0" y="0"/>
                </a:moveTo>
                <a:lnTo>
                  <a:pt x="2584174" y="0"/>
                </a:lnTo>
                <a:lnTo>
                  <a:pt x="2584174" y="3710609"/>
                </a:lnTo>
                <a:lnTo>
                  <a:pt x="0" y="371060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noAutofit/>
          </a:bodyPr>
          <a:lstStyle>
            <a:lvl1pPr>
              <a:buNone/>
              <a:defRPr/>
            </a:lvl1pPr>
          </a:lstStyle>
          <a:p>
            <a:endParaRPr lang="en-US" dirty="0"/>
          </a:p>
        </p:txBody>
      </p:sp>
      <p:sp>
        <p:nvSpPr>
          <p:cNvPr id="19" name="Picture 2 Citation">
            <a:extLst>
              <a:ext uri="{FF2B5EF4-FFF2-40B4-BE49-F238E27FC236}">
                <a16:creationId xmlns:a16="http://schemas.microsoft.com/office/drawing/2014/main" id="{84787030-AF2E-40DC-BF01-B8203690263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275318" y="4860168"/>
            <a:ext cx="1426796" cy="200055"/>
          </a:xfrm>
          <a:prstGeom prst="rect">
            <a:avLst/>
          </a:prstGeom>
        </p:spPr>
        <p:txBody>
          <a:bodyPr anchor="ctr"/>
          <a:lstStyle>
            <a:lvl1pPr algn="l">
              <a:buNone/>
              <a:defRPr sz="1050"/>
            </a:lvl1pPr>
            <a:lvl2pPr>
              <a:buNone/>
              <a:defRPr sz="700"/>
            </a:lvl2pPr>
            <a:lvl3pPr>
              <a:buNone/>
              <a:defRPr sz="700"/>
            </a:lvl3pPr>
            <a:lvl4pPr>
              <a:buNone/>
              <a:defRPr sz="700"/>
            </a:lvl4pPr>
            <a:lvl5pPr>
              <a:buNone/>
              <a:defRPr sz="700"/>
            </a:lvl5pPr>
          </a:lstStyle>
          <a:p>
            <a:pPr lvl="0"/>
            <a:r>
              <a:rPr lang="en-US" dirty="0"/>
              <a:t>(Author, Year)</a:t>
            </a:r>
          </a:p>
        </p:txBody>
      </p:sp>
      <p:sp>
        <p:nvSpPr>
          <p:cNvPr id="18" name="Page Number">
            <a:extLst>
              <a:ext uri="{FF2B5EF4-FFF2-40B4-BE49-F238E27FC236}">
                <a16:creationId xmlns:a16="http://schemas.microsoft.com/office/drawing/2014/main" id="{5B1CCA31-5A25-479D-AD67-186535D4878C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1" baseline="0" dirty="0">
                <a:solidFill>
                  <a:schemeClr val="tx1"/>
                </a:solidFill>
                <a:latin typeface="+mj-lt"/>
              </a:rPr>
              <a:t>                </a:t>
            </a:r>
            <a:fld id="{F2C1E792-EDA4-4DC5-8412-A2C2E5D30ADF}" type="slidenum">
              <a:rPr lang="en-US" sz="1000" b="1" baseline="0">
                <a:solidFill>
                  <a:schemeClr val="tx1"/>
                </a:solidFill>
                <a:latin typeface="+mj-lt"/>
              </a:rPr>
              <a:pPr algn="r" defTabSz="685783">
                <a:defRPr/>
              </a:pPr>
              <a:t>‹#›</a:t>
            </a:fld>
            <a:endParaRPr lang="en-US" sz="1000" b="1" baseline="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17" name="WSE logo">
            <a:extLst>
              <a:ext uri="{FF2B5EF4-FFF2-40B4-BE49-F238E27FC236}">
                <a16:creationId xmlns:a16="http://schemas.microsoft.com/office/drawing/2014/main" id="{35AF0EDF-51BB-4438-8F46-7DF1B21E6A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593598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Bullets - Ligh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690ABE2-A37C-4759-BB33-9EAD1E88A7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651016" y="455556"/>
            <a:ext cx="3492984" cy="309364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Title">
            <a:extLst>
              <a:ext uri="{FF2B5EF4-FFF2-40B4-BE49-F238E27FC236}">
                <a16:creationId xmlns:a16="http://schemas.microsoft.com/office/drawing/2014/main" id="{CB799A64-7BA6-4F73-8C2E-53459D5C88A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920" y="99237"/>
            <a:ext cx="4581006" cy="865424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D21F650-C42B-4B41-8CC9-AD6289B54C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0080" y="965624"/>
            <a:ext cx="778180" cy="103340"/>
          </a:xfrm>
          <a:prstGeom prst="rect">
            <a:avLst/>
          </a:prstGeom>
          <a:solidFill>
            <a:srgbClr val="69ACE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Bullets">
            <a:extLst>
              <a:ext uri="{FF2B5EF4-FFF2-40B4-BE49-F238E27FC236}">
                <a16:creationId xmlns:a16="http://schemas.microsoft.com/office/drawing/2014/main" id="{943C2D0A-A157-470D-A872-D9191D23B66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42925" y="1430584"/>
            <a:ext cx="3571875" cy="3134272"/>
          </a:xfrm>
          <a:prstGeom prst="rect">
            <a:avLst/>
          </a:prstGeom>
        </p:spPr>
        <p:txBody>
          <a:bodyPr>
            <a:noAutofit/>
          </a:bodyPr>
          <a:lstStyle>
            <a:lvl1pPr marL="258366" indent="-258366">
              <a:buClr>
                <a:srgbClr val="092C74"/>
              </a:buClr>
              <a:buFont typeface="Wingdings" panose="05000000000000000000" pitchFamily="2" charset="2"/>
              <a:buChar char="§"/>
              <a:defRPr sz="16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568325" indent="-225425">
              <a:buClr>
                <a:srgbClr val="092C74"/>
              </a:buClr>
              <a:buFont typeface="Courier New" panose="02070309020205020404" pitchFamily="49" charset="0"/>
              <a:buChar char="o"/>
              <a:defRPr sz="1600"/>
            </a:lvl2pPr>
            <a:lvl3pPr marL="914400" indent="-228600">
              <a:buClr>
                <a:srgbClr val="092C74"/>
              </a:buClr>
              <a:defRPr sz="1600"/>
            </a:lvl3pPr>
          </a:lstStyle>
          <a:p>
            <a:pPr lvl="0"/>
            <a:r>
              <a:rPr lang="en-US" noProof="0" dirty="0"/>
              <a:t>Click to add bullets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</p:txBody>
      </p:sp>
      <p:sp>
        <p:nvSpPr>
          <p:cNvPr id="5" name="Picture">
            <a:extLst>
              <a:ext uri="{FF2B5EF4-FFF2-40B4-BE49-F238E27FC236}">
                <a16:creationId xmlns:a16="http://schemas.microsoft.com/office/drawing/2014/main" id="{62263A2E-EA98-4267-A448-A9F7B45DA8F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 bwMode="auto">
          <a:xfrm>
            <a:off x="4572000" y="1430584"/>
            <a:ext cx="4114800" cy="3134272"/>
          </a:xfrm>
          <a:custGeom>
            <a:avLst/>
            <a:gdLst>
              <a:gd name="connsiteX0" fmla="*/ 0 w 5340626"/>
              <a:gd name="connsiteY0" fmla="*/ 0 h 3869635"/>
              <a:gd name="connsiteX1" fmla="*/ 5340626 w 5340626"/>
              <a:gd name="connsiteY1" fmla="*/ 0 h 3869635"/>
              <a:gd name="connsiteX2" fmla="*/ 5340626 w 5340626"/>
              <a:gd name="connsiteY2" fmla="*/ 3869635 h 3869635"/>
              <a:gd name="connsiteX3" fmla="*/ 0 w 5340626"/>
              <a:gd name="connsiteY3" fmla="*/ 3869635 h 38696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40626" h="3869635">
                <a:moveTo>
                  <a:pt x="0" y="0"/>
                </a:moveTo>
                <a:lnTo>
                  <a:pt x="5340626" y="0"/>
                </a:lnTo>
                <a:lnTo>
                  <a:pt x="5340626" y="3869635"/>
                </a:lnTo>
                <a:lnTo>
                  <a:pt x="0" y="3869635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noAutofit/>
          </a:bodyPr>
          <a:lstStyle>
            <a:lvl1pPr>
              <a:buNone/>
              <a:defRPr/>
            </a:lvl1pPr>
          </a:lstStyle>
          <a:p>
            <a:endParaRPr lang="en-US" dirty="0"/>
          </a:p>
        </p:txBody>
      </p:sp>
      <p:sp>
        <p:nvSpPr>
          <p:cNvPr id="14" name="Picture Citation">
            <a:extLst>
              <a:ext uri="{FF2B5EF4-FFF2-40B4-BE49-F238E27FC236}">
                <a16:creationId xmlns:a16="http://schemas.microsoft.com/office/drawing/2014/main" id="{370BA653-1209-4CAE-B920-460A0AC6A53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260004" y="4566886"/>
            <a:ext cx="1426796" cy="200055"/>
          </a:xfrm>
          <a:prstGeom prst="rect">
            <a:avLst/>
          </a:prstGeom>
        </p:spPr>
        <p:txBody>
          <a:bodyPr anchor="ctr"/>
          <a:lstStyle>
            <a:lvl1pPr algn="r">
              <a:buNone/>
              <a:defRPr sz="1050"/>
            </a:lvl1pPr>
            <a:lvl2pPr>
              <a:buNone/>
              <a:defRPr sz="700"/>
            </a:lvl2pPr>
            <a:lvl3pPr>
              <a:buNone/>
              <a:defRPr sz="700"/>
            </a:lvl3pPr>
            <a:lvl4pPr>
              <a:buNone/>
              <a:defRPr sz="700"/>
            </a:lvl4pPr>
            <a:lvl5pPr>
              <a:buNone/>
              <a:defRPr sz="700"/>
            </a:lvl5pPr>
          </a:lstStyle>
          <a:p>
            <a:pPr lvl="0"/>
            <a:r>
              <a:rPr lang="en-US" dirty="0"/>
              <a:t>(Author, Year)</a:t>
            </a:r>
          </a:p>
        </p:txBody>
      </p:sp>
      <p:sp>
        <p:nvSpPr>
          <p:cNvPr id="10" name="Page Number">
            <a:extLst>
              <a:ext uri="{FF2B5EF4-FFF2-40B4-BE49-F238E27FC236}">
                <a16:creationId xmlns:a16="http://schemas.microsoft.com/office/drawing/2014/main" id="{9B9A818F-3D06-4A28-8F25-13339F74D56D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1" baseline="0" dirty="0">
                <a:solidFill>
                  <a:schemeClr val="tx1"/>
                </a:solidFill>
                <a:latin typeface="+mj-lt"/>
              </a:rPr>
              <a:t>                </a:t>
            </a:r>
            <a:fld id="{F2C1E792-EDA4-4DC5-8412-A2C2E5D30ADF}" type="slidenum">
              <a:rPr lang="en-US" sz="1000" b="1" baseline="0">
                <a:solidFill>
                  <a:schemeClr val="tx1"/>
                </a:solidFill>
                <a:latin typeface="+mj-lt"/>
              </a:rPr>
              <a:pPr algn="r" defTabSz="685783">
                <a:defRPr/>
              </a:pPr>
              <a:t>‹#›</a:t>
            </a:fld>
            <a:endParaRPr lang="en-US" sz="1000" b="1" baseline="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13" name="WSE logo">
            <a:extLst>
              <a:ext uri="{FF2B5EF4-FFF2-40B4-BE49-F238E27FC236}">
                <a16:creationId xmlns:a16="http://schemas.microsoft.com/office/drawing/2014/main" id="{A4943CF0-0E2F-4708-84F8-44218E3CFB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67630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Bullets - Dark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">
            <a:extLst>
              <a:ext uri="{FF2B5EF4-FFF2-40B4-BE49-F238E27FC236}">
                <a16:creationId xmlns:a16="http://schemas.microsoft.com/office/drawing/2014/main" id="{185CA7AE-7686-4662-B756-DCF209F5877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919" y="107119"/>
            <a:ext cx="8085415" cy="857542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ADDFDD8-D646-43B5-AA68-7BD2BA8744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0080" y="965624"/>
            <a:ext cx="778180" cy="103340"/>
          </a:xfrm>
          <a:prstGeom prst="rect">
            <a:avLst/>
          </a:prstGeom>
          <a:solidFill>
            <a:srgbClr val="69ACE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92F1646-A3CA-40D6-8C82-88AB9B10A8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572000" y="1426369"/>
            <a:ext cx="4572000" cy="2743200"/>
          </a:xfrm>
          <a:prstGeom prst="rect">
            <a:avLst/>
          </a:prstGeom>
          <a:solidFill>
            <a:srgbClr val="092C74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35"/>
            <a:endParaRPr lang="uk-UA" sz="1400">
              <a:solidFill>
                <a:srgbClr val="0A091B"/>
              </a:solidFill>
              <a:latin typeface="Roboto"/>
            </a:endParaRPr>
          </a:p>
        </p:txBody>
      </p:sp>
      <p:sp>
        <p:nvSpPr>
          <p:cNvPr id="6" name="Picture"/>
          <p:cNvSpPr>
            <a:spLocks noGrp="1"/>
          </p:cNvSpPr>
          <p:nvPr>
            <p:ph type="pic" sz="quarter" idx="11"/>
          </p:nvPr>
        </p:nvSpPr>
        <p:spPr>
          <a:xfrm>
            <a:off x="0" y="1426369"/>
            <a:ext cx="4572000" cy="2743200"/>
          </a:xfrm>
          <a:prstGeom prst="rect">
            <a:avLst/>
          </a:prstGeom>
        </p:spPr>
        <p:txBody>
          <a:bodyPr/>
          <a:lstStyle>
            <a:lvl1pPr>
              <a:buNone/>
              <a:defRPr/>
            </a:lvl1pPr>
          </a:lstStyle>
          <a:p>
            <a:endParaRPr lang="uk-UA" dirty="0"/>
          </a:p>
        </p:txBody>
      </p:sp>
      <p:sp>
        <p:nvSpPr>
          <p:cNvPr id="14" name="Picture Citation">
            <a:extLst>
              <a:ext uri="{FF2B5EF4-FFF2-40B4-BE49-F238E27FC236}">
                <a16:creationId xmlns:a16="http://schemas.microsoft.com/office/drawing/2014/main" id="{B589D318-66FA-4A72-983A-051B97FE811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0" y="4169569"/>
            <a:ext cx="1426796" cy="200055"/>
          </a:xfrm>
          <a:prstGeom prst="rect">
            <a:avLst/>
          </a:prstGeom>
        </p:spPr>
        <p:txBody>
          <a:bodyPr anchor="ctr"/>
          <a:lstStyle>
            <a:lvl1pPr algn="l">
              <a:buNone/>
              <a:defRPr sz="1050"/>
            </a:lvl1pPr>
            <a:lvl2pPr>
              <a:buNone/>
              <a:defRPr sz="700"/>
            </a:lvl2pPr>
            <a:lvl3pPr>
              <a:buNone/>
              <a:defRPr sz="700"/>
            </a:lvl3pPr>
            <a:lvl4pPr>
              <a:buNone/>
              <a:defRPr sz="700"/>
            </a:lvl4pPr>
            <a:lvl5pPr>
              <a:buNone/>
              <a:defRPr sz="700"/>
            </a:lvl5pPr>
          </a:lstStyle>
          <a:p>
            <a:pPr lvl="0"/>
            <a:r>
              <a:rPr lang="en-US" dirty="0"/>
              <a:t>(Author, Year)</a:t>
            </a:r>
          </a:p>
        </p:txBody>
      </p:sp>
      <p:sp>
        <p:nvSpPr>
          <p:cNvPr id="11" name="Text">
            <a:extLst>
              <a:ext uri="{FF2B5EF4-FFF2-40B4-BE49-F238E27FC236}">
                <a16:creationId xmlns:a16="http://schemas.microsoft.com/office/drawing/2014/main" id="{4F3CE606-8D56-4BB0-B849-C27882F536E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019675" y="1797844"/>
            <a:ext cx="3676650" cy="200025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600" b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13" name="Page Number">
            <a:extLst>
              <a:ext uri="{FF2B5EF4-FFF2-40B4-BE49-F238E27FC236}">
                <a16:creationId xmlns:a16="http://schemas.microsoft.com/office/drawing/2014/main" id="{117BC372-4338-4AC5-A7EE-13FBCB2E045B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1" baseline="0" dirty="0">
                <a:solidFill>
                  <a:schemeClr val="tx1"/>
                </a:solidFill>
                <a:latin typeface="+mj-lt"/>
              </a:rPr>
              <a:t>                </a:t>
            </a:r>
            <a:fld id="{F2C1E792-EDA4-4DC5-8412-A2C2E5D30ADF}" type="slidenum">
              <a:rPr lang="en-US" sz="1000" b="1" baseline="0">
                <a:solidFill>
                  <a:schemeClr val="tx1"/>
                </a:solidFill>
                <a:latin typeface="+mj-lt"/>
              </a:rPr>
              <a:pPr algn="r" defTabSz="685783">
                <a:defRPr/>
              </a:pPr>
              <a:t>‹#›</a:t>
            </a:fld>
            <a:endParaRPr lang="en-US" sz="1000" b="1" baseline="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15" name="WSE logo">
            <a:extLst>
              <a:ext uri="{FF2B5EF4-FFF2-40B4-BE49-F238E27FC236}">
                <a16:creationId xmlns:a16="http://schemas.microsoft.com/office/drawing/2014/main" id="{07ACA5C5-BCA5-44A5-85C5-A0ABBF4EC4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4204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  <p:hf hdr="0" ftr="0" dt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Image and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AEB5493-B3A2-40C1-8BB1-AB892AD7FC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" y="-2"/>
            <a:ext cx="3122840" cy="514350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Serif Pro" panose="02040603050405020204" pitchFamily="18" charset="0"/>
              <a:ea typeface="Source Serif Pro" panose="02040603050405020204" pitchFamily="18" charset="0"/>
              <a:cs typeface="+mn-cs"/>
            </a:endParaRPr>
          </a:p>
        </p:txBody>
      </p:sp>
      <p:sp>
        <p:nvSpPr>
          <p:cNvPr id="2" name="Picture">
            <a:extLst>
              <a:ext uri="{FF2B5EF4-FFF2-40B4-BE49-F238E27FC236}">
                <a16:creationId xmlns:a16="http://schemas.microsoft.com/office/drawing/2014/main" id="{FBF9887D-E6B3-4215-89CB-6D0E9B71B902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 bwMode="auto">
          <a:xfrm>
            <a:off x="857251" y="1248603"/>
            <a:ext cx="4531178" cy="2646293"/>
          </a:xfrm>
          <a:custGeom>
            <a:avLst/>
            <a:gdLst>
              <a:gd name="connsiteX0" fmla="*/ 0 w 6089373"/>
              <a:gd name="connsiteY0" fmla="*/ 0 h 3528391"/>
              <a:gd name="connsiteX1" fmla="*/ 6089373 w 6089373"/>
              <a:gd name="connsiteY1" fmla="*/ 0 h 3528391"/>
              <a:gd name="connsiteX2" fmla="*/ 6089373 w 6089373"/>
              <a:gd name="connsiteY2" fmla="*/ 3528391 h 3528391"/>
              <a:gd name="connsiteX3" fmla="*/ 0 w 6089373"/>
              <a:gd name="connsiteY3" fmla="*/ 3528391 h 35283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89373" h="3528391">
                <a:moveTo>
                  <a:pt x="0" y="0"/>
                </a:moveTo>
                <a:lnTo>
                  <a:pt x="6089373" y="0"/>
                </a:lnTo>
                <a:lnTo>
                  <a:pt x="6089373" y="3528391"/>
                </a:lnTo>
                <a:lnTo>
                  <a:pt x="0" y="3528391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noAutofit/>
          </a:bodyPr>
          <a:lstStyle>
            <a:lvl1pPr>
              <a:buNone/>
              <a:defRPr/>
            </a:lvl1pPr>
          </a:lstStyle>
          <a:p>
            <a:endParaRPr lang="en-US" dirty="0"/>
          </a:p>
        </p:txBody>
      </p:sp>
      <p:sp>
        <p:nvSpPr>
          <p:cNvPr id="11" name="Picture Citation">
            <a:extLst>
              <a:ext uri="{FF2B5EF4-FFF2-40B4-BE49-F238E27FC236}">
                <a16:creationId xmlns:a16="http://schemas.microsoft.com/office/drawing/2014/main" id="{AD6D53B2-B358-42B0-8674-1675EB1C62A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57251" y="3908750"/>
            <a:ext cx="1426796" cy="200055"/>
          </a:xfrm>
          <a:prstGeom prst="rect">
            <a:avLst/>
          </a:prstGeom>
        </p:spPr>
        <p:txBody>
          <a:bodyPr anchor="ctr"/>
          <a:lstStyle>
            <a:lvl1pPr algn="l">
              <a:buNone/>
              <a:defRPr sz="1050">
                <a:solidFill>
                  <a:schemeClr val="bg1"/>
                </a:solidFill>
              </a:defRPr>
            </a:lvl1pPr>
            <a:lvl2pPr>
              <a:buNone/>
              <a:defRPr sz="700"/>
            </a:lvl2pPr>
            <a:lvl3pPr>
              <a:buNone/>
              <a:defRPr sz="700"/>
            </a:lvl3pPr>
            <a:lvl4pPr>
              <a:buNone/>
              <a:defRPr sz="700"/>
            </a:lvl4pPr>
            <a:lvl5pPr>
              <a:buNone/>
              <a:defRPr sz="700"/>
            </a:lvl5pPr>
          </a:lstStyle>
          <a:p>
            <a:pPr lvl="0"/>
            <a:r>
              <a:rPr lang="en-US" dirty="0"/>
              <a:t>(Author, Year)</a:t>
            </a:r>
          </a:p>
        </p:txBody>
      </p:sp>
      <p:sp>
        <p:nvSpPr>
          <p:cNvPr id="7" name="Icon">
            <a:extLst>
              <a:ext uri="{FF2B5EF4-FFF2-40B4-BE49-F238E27FC236}">
                <a16:creationId xmlns:a16="http://schemas.microsoft.com/office/drawing/2014/main" id="{FE8CABBD-9B77-4E67-9A9B-7336CC8B41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rrowheads="1"/>
          </p:cNvSpPr>
          <p:nvPr/>
        </p:nvSpPr>
        <p:spPr bwMode="auto">
          <a:xfrm>
            <a:off x="7095297" y="1629793"/>
            <a:ext cx="339420" cy="288112"/>
          </a:xfrm>
          <a:custGeom>
            <a:avLst/>
            <a:gdLst>
              <a:gd name="T0" fmla="*/ 350 w 759"/>
              <a:gd name="T1" fmla="*/ 379 h 642"/>
              <a:gd name="T2" fmla="*/ 350 w 759"/>
              <a:gd name="T3" fmla="*/ 554 h 642"/>
              <a:gd name="T4" fmla="*/ 263 w 759"/>
              <a:gd name="T5" fmla="*/ 641 h 642"/>
              <a:gd name="T6" fmla="*/ 88 w 759"/>
              <a:gd name="T7" fmla="*/ 641 h 642"/>
              <a:gd name="T8" fmla="*/ 0 w 759"/>
              <a:gd name="T9" fmla="*/ 554 h 642"/>
              <a:gd name="T10" fmla="*/ 0 w 759"/>
              <a:gd name="T11" fmla="*/ 233 h 642"/>
              <a:gd name="T12" fmla="*/ 233 w 759"/>
              <a:gd name="T13" fmla="*/ 0 h 642"/>
              <a:gd name="T14" fmla="*/ 263 w 759"/>
              <a:gd name="T15" fmla="*/ 0 h 642"/>
              <a:gd name="T16" fmla="*/ 292 w 759"/>
              <a:gd name="T17" fmla="*/ 29 h 642"/>
              <a:gd name="T18" fmla="*/ 292 w 759"/>
              <a:gd name="T19" fmla="*/ 87 h 642"/>
              <a:gd name="T20" fmla="*/ 263 w 759"/>
              <a:gd name="T21" fmla="*/ 116 h 642"/>
              <a:gd name="T22" fmla="*/ 233 w 759"/>
              <a:gd name="T23" fmla="*/ 116 h 642"/>
              <a:gd name="T24" fmla="*/ 117 w 759"/>
              <a:gd name="T25" fmla="*/ 233 h 642"/>
              <a:gd name="T26" fmla="*/ 117 w 759"/>
              <a:gd name="T27" fmla="*/ 248 h 642"/>
              <a:gd name="T28" fmla="*/ 161 w 759"/>
              <a:gd name="T29" fmla="*/ 291 h 642"/>
              <a:gd name="T30" fmla="*/ 263 w 759"/>
              <a:gd name="T31" fmla="*/ 291 h 642"/>
              <a:gd name="T32" fmla="*/ 350 w 759"/>
              <a:gd name="T33" fmla="*/ 379 h 642"/>
              <a:gd name="T34" fmla="*/ 758 w 759"/>
              <a:gd name="T35" fmla="*/ 379 h 642"/>
              <a:gd name="T36" fmla="*/ 758 w 759"/>
              <a:gd name="T37" fmla="*/ 554 h 642"/>
              <a:gd name="T38" fmla="*/ 671 w 759"/>
              <a:gd name="T39" fmla="*/ 641 h 642"/>
              <a:gd name="T40" fmla="*/ 496 w 759"/>
              <a:gd name="T41" fmla="*/ 641 h 642"/>
              <a:gd name="T42" fmla="*/ 408 w 759"/>
              <a:gd name="T43" fmla="*/ 554 h 642"/>
              <a:gd name="T44" fmla="*/ 408 w 759"/>
              <a:gd name="T45" fmla="*/ 233 h 642"/>
              <a:gd name="T46" fmla="*/ 642 w 759"/>
              <a:gd name="T47" fmla="*/ 0 h 642"/>
              <a:gd name="T48" fmla="*/ 671 w 759"/>
              <a:gd name="T49" fmla="*/ 0 h 642"/>
              <a:gd name="T50" fmla="*/ 700 w 759"/>
              <a:gd name="T51" fmla="*/ 29 h 642"/>
              <a:gd name="T52" fmla="*/ 700 w 759"/>
              <a:gd name="T53" fmla="*/ 87 h 642"/>
              <a:gd name="T54" fmla="*/ 671 w 759"/>
              <a:gd name="T55" fmla="*/ 116 h 642"/>
              <a:gd name="T56" fmla="*/ 642 w 759"/>
              <a:gd name="T57" fmla="*/ 116 h 642"/>
              <a:gd name="T58" fmla="*/ 525 w 759"/>
              <a:gd name="T59" fmla="*/ 233 h 642"/>
              <a:gd name="T60" fmla="*/ 525 w 759"/>
              <a:gd name="T61" fmla="*/ 248 h 642"/>
              <a:gd name="T62" fmla="*/ 569 w 759"/>
              <a:gd name="T63" fmla="*/ 291 h 642"/>
              <a:gd name="T64" fmla="*/ 671 w 759"/>
              <a:gd name="T65" fmla="*/ 291 h 642"/>
              <a:gd name="T66" fmla="*/ 758 w 759"/>
              <a:gd name="T67" fmla="*/ 379 h 6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759" h="642">
                <a:moveTo>
                  <a:pt x="350" y="379"/>
                </a:moveTo>
                <a:lnTo>
                  <a:pt x="350" y="554"/>
                </a:lnTo>
                <a:cubicBezTo>
                  <a:pt x="350" y="602"/>
                  <a:pt x="311" y="641"/>
                  <a:pt x="263" y="641"/>
                </a:cubicBezTo>
                <a:lnTo>
                  <a:pt x="88" y="641"/>
                </a:lnTo>
                <a:cubicBezTo>
                  <a:pt x="39" y="641"/>
                  <a:pt x="0" y="602"/>
                  <a:pt x="0" y="554"/>
                </a:cubicBezTo>
                <a:lnTo>
                  <a:pt x="0" y="233"/>
                </a:lnTo>
                <a:cubicBezTo>
                  <a:pt x="0" y="105"/>
                  <a:pt x="105" y="0"/>
                  <a:pt x="233" y="0"/>
                </a:cubicBezTo>
                <a:lnTo>
                  <a:pt x="263" y="0"/>
                </a:lnTo>
                <a:cubicBezTo>
                  <a:pt x="279" y="0"/>
                  <a:pt x="292" y="13"/>
                  <a:pt x="292" y="29"/>
                </a:cubicBezTo>
                <a:lnTo>
                  <a:pt x="292" y="87"/>
                </a:lnTo>
                <a:cubicBezTo>
                  <a:pt x="292" y="103"/>
                  <a:pt x="279" y="116"/>
                  <a:pt x="263" y="116"/>
                </a:cubicBezTo>
                <a:lnTo>
                  <a:pt x="233" y="116"/>
                </a:lnTo>
                <a:cubicBezTo>
                  <a:pt x="169" y="116"/>
                  <a:pt x="117" y="169"/>
                  <a:pt x="117" y="233"/>
                </a:cubicBezTo>
                <a:lnTo>
                  <a:pt x="117" y="248"/>
                </a:lnTo>
                <a:cubicBezTo>
                  <a:pt x="117" y="272"/>
                  <a:pt x="136" y="291"/>
                  <a:pt x="161" y="291"/>
                </a:cubicBezTo>
                <a:lnTo>
                  <a:pt x="263" y="291"/>
                </a:lnTo>
                <a:cubicBezTo>
                  <a:pt x="311" y="291"/>
                  <a:pt x="350" y="330"/>
                  <a:pt x="350" y="379"/>
                </a:cubicBezTo>
                <a:close/>
                <a:moveTo>
                  <a:pt x="758" y="379"/>
                </a:moveTo>
                <a:lnTo>
                  <a:pt x="758" y="554"/>
                </a:lnTo>
                <a:cubicBezTo>
                  <a:pt x="758" y="602"/>
                  <a:pt x="719" y="641"/>
                  <a:pt x="671" y="641"/>
                </a:cubicBezTo>
                <a:lnTo>
                  <a:pt x="496" y="641"/>
                </a:lnTo>
                <a:cubicBezTo>
                  <a:pt x="447" y="641"/>
                  <a:pt x="408" y="602"/>
                  <a:pt x="408" y="554"/>
                </a:cubicBezTo>
                <a:lnTo>
                  <a:pt x="408" y="233"/>
                </a:lnTo>
                <a:cubicBezTo>
                  <a:pt x="408" y="105"/>
                  <a:pt x="513" y="0"/>
                  <a:pt x="642" y="0"/>
                </a:cubicBezTo>
                <a:lnTo>
                  <a:pt x="671" y="0"/>
                </a:lnTo>
                <a:cubicBezTo>
                  <a:pt x="687" y="0"/>
                  <a:pt x="700" y="13"/>
                  <a:pt x="700" y="29"/>
                </a:cubicBezTo>
                <a:lnTo>
                  <a:pt x="700" y="87"/>
                </a:lnTo>
                <a:cubicBezTo>
                  <a:pt x="700" y="103"/>
                  <a:pt x="687" y="116"/>
                  <a:pt x="671" y="116"/>
                </a:cubicBezTo>
                <a:lnTo>
                  <a:pt x="642" y="116"/>
                </a:lnTo>
                <a:cubicBezTo>
                  <a:pt x="577" y="116"/>
                  <a:pt x="525" y="169"/>
                  <a:pt x="525" y="233"/>
                </a:cubicBezTo>
                <a:lnTo>
                  <a:pt x="525" y="248"/>
                </a:lnTo>
                <a:cubicBezTo>
                  <a:pt x="525" y="272"/>
                  <a:pt x="545" y="291"/>
                  <a:pt x="569" y="291"/>
                </a:cubicBezTo>
                <a:lnTo>
                  <a:pt x="671" y="291"/>
                </a:lnTo>
                <a:cubicBezTo>
                  <a:pt x="719" y="291"/>
                  <a:pt x="758" y="330"/>
                  <a:pt x="758" y="379"/>
                </a:cubicBezTo>
                <a:close/>
              </a:path>
            </a:pathLst>
          </a:custGeom>
          <a:solidFill>
            <a:srgbClr val="092C74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GB"/>
            </a:defPPr>
            <a:lvl1pPr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1pPr>
            <a:lvl2pPr marL="742950" indent="-28575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2pPr>
            <a:lvl3pPr marL="1143000" indent="-22860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3pPr>
            <a:lvl4pPr marL="1600200" indent="-22860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4pPr>
            <a:lvl5pPr marL="2057400" indent="-22860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9pPr>
          </a:lstStyle>
          <a:p>
            <a:pPr marL="0" marR="0" lvl="0" indent="0" algn="l" defTabSz="3429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srgbClr val="E2BC00"/>
              </a:solidFill>
              <a:effectLst/>
              <a:uLnTx/>
              <a:uFillTx/>
              <a:latin typeface="Source Serif Pro" panose="02040603050405020204" pitchFamily="18" charset="0"/>
              <a:ea typeface="Source Serif Pro" panose="02040603050405020204" pitchFamily="18" charset="0"/>
            </a:endParaRPr>
          </a:p>
        </p:txBody>
      </p:sp>
      <p:sp>
        <p:nvSpPr>
          <p:cNvPr id="10" name="Quote">
            <a:extLst>
              <a:ext uri="{FF2B5EF4-FFF2-40B4-BE49-F238E27FC236}">
                <a16:creationId xmlns:a16="http://schemas.microsoft.com/office/drawing/2014/main" id="{D569EA10-43E0-4BEE-B214-09F7B8A2322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038633" y="2149100"/>
            <a:ext cx="2452748" cy="136176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200" b="1" i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Click to add quote</a:t>
            </a:r>
          </a:p>
        </p:txBody>
      </p:sp>
      <p:sp>
        <p:nvSpPr>
          <p:cNvPr id="9" name="Page Number">
            <a:extLst>
              <a:ext uri="{FF2B5EF4-FFF2-40B4-BE49-F238E27FC236}">
                <a16:creationId xmlns:a16="http://schemas.microsoft.com/office/drawing/2014/main" id="{EEE55CF8-625E-4400-8F6B-ECBACA3EBA59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1" baseline="0" dirty="0">
                <a:solidFill>
                  <a:schemeClr val="tx1"/>
                </a:solidFill>
                <a:latin typeface="+mj-lt"/>
              </a:rPr>
              <a:t>                </a:t>
            </a:r>
            <a:fld id="{F2C1E792-EDA4-4DC5-8412-A2C2E5D30ADF}" type="slidenum">
              <a:rPr lang="en-US" sz="1000" b="1" baseline="0">
                <a:solidFill>
                  <a:schemeClr val="tx1"/>
                </a:solidFill>
                <a:latin typeface="+mj-lt"/>
              </a:rPr>
              <a:pPr algn="r" defTabSz="685783">
                <a:defRPr/>
              </a:pPr>
              <a:t>‹#›</a:t>
            </a:fld>
            <a:endParaRPr lang="en-US" sz="1000" b="1" baseline="0" dirty="0">
              <a:solidFill>
                <a:schemeClr val="tx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67256613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Quote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71554FC-FADE-4575-A597-D22AD9E65F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79796" y="285751"/>
            <a:ext cx="8584406" cy="457199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117C347-6C9A-4E19-9B45-59DD15CEE1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188702" y="1056529"/>
            <a:ext cx="3019509" cy="3030441"/>
          </a:xfrm>
          <a:prstGeom prst="rect">
            <a:avLst/>
          </a:prstGeom>
          <a:solidFill>
            <a:srgbClr val="092C7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76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Source Sans Pro" panose="020B0503030403020204" pitchFamily="34" charset="0"/>
              <a:ea typeface="Source Sans Pro" panose="020B0503030403020204" pitchFamily="34" charset="0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392F947-1432-4A46-A4D0-277EDD87161D}"/>
              </a:ext>
            </a:extLst>
          </p:cNvPr>
          <p:cNvSpPr/>
          <p:nvPr userDrawn="1"/>
        </p:nvSpPr>
        <p:spPr>
          <a:xfrm>
            <a:off x="1416326" y="1543050"/>
            <a:ext cx="4253948" cy="2057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Quote">
            <a:extLst>
              <a:ext uri="{FF2B5EF4-FFF2-40B4-BE49-F238E27FC236}">
                <a16:creationId xmlns:a16="http://schemas.microsoft.com/office/drawing/2014/main" id="{5C8A66A0-BC82-4893-917E-EB5E32A0EFD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880255" y="1925782"/>
            <a:ext cx="3308447" cy="1330036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1200" b="1" i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Click to add quote</a:t>
            </a:r>
          </a:p>
        </p:txBody>
      </p:sp>
      <p:sp>
        <p:nvSpPr>
          <p:cNvPr id="4" name="Picture">
            <a:extLst>
              <a:ext uri="{FF2B5EF4-FFF2-40B4-BE49-F238E27FC236}">
                <a16:creationId xmlns:a16="http://schemas.microsoft.com/office/drawing/2014/main" id="{4E6386A3-9469-4807-90E8-CCCADF41D9A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 bwMode="auto">
          <a:xfrm>
            <a:off x="5670273" y="1543050"/>
            <a:ext cx="2057400" cy="2057400"/>
          </a:xfrm>
          <a:custGeom>
            <a:avLst/>
            <a:gdLst>
              <a:gd name="connsiteX0" fmla="*/ 0 w 2743200"/>
              <a:gd name="connsiteY0" fmla="*/ 0 h 2743200"/>
              <a:gd name="connsiteX1" fmla="*/ 2743200 w 2743200"/>
              <a:gd name="connsiteY1" fmla="*/ 0 h 2743200"/>
              <a:gd name="connsiteX2" fmla="*/ 2743200 w 2743200"/>
              <a:gd name="connsiteY2" fmla="*/ 2743200 h 2743200"/>
              <a:gd name="connsiteX3" fmla="*/ 0 w 2743200"/>
              <a:gd name="connsiteY3" fmla="*/ 2743200 h 2743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43200" h="2743200">
                <a:moveTo>
                  <a:pt x="0" y="0"/>
                </a:moveTo>
                <a:lnTo>
                  <a:pt x="2743200" y="0"/>
                </a:lnTo>
                <a:lnTo>
                  <a:pt x="2743200" y="2743200"/>
                </a:lnTo>
                <a:lnTo>
                  <a:pt x="0" y="27432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noAutofit/>
          </a:bodyPr>
          <a:lstStyle>
            <a:lvl1pPr>
              <a:buNone/>
              <a:defRPr/>
            </a:lvl1pPr>
          </a:lstStyle>
          <a:p>
            <a:endParaRPr lang="en-US"/>
          </a:p>
        </p:txBody>
      </p:sp>
      <p:sp>
        <p:nvSpPr>
          <p:cNvPr id="11" name="Picture Citation">
            <a:extLst>
              <a:ext uri="{FF2B5EF4-FFF2-40B4-BE49-F238E27FC236}">
                <a16:creationId xmlns:a16="http://schemas.microsoft.com/office/drawing/2014/main" id="{0B1D907D-0C88-48F8-8FE2-9848768ADB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300877" y="3607377"/>
            <a:ext cx="1426796" cy="200055"/>
          </a:xfrm>
          <a:prstGeom prst="rect">
            <a:avLst/>
          </a:prstGeom>
        </p:spPr>
        <p:txBody>
          <a:bodyPr anchor="ctr"/>
          <a:lstStyle>
            <a:lvl1pPr algn="r">
              <a:buNone/>
              <a:defRPr sz="1050">
                <a:solidFill>
                  <a:schemeClr val="bg1"/>
                </a:solidFill>
              </a:defRPr>
            </a:lvl1pPr>
            <a:lvl2pPr>
              <a:buNone/>
              <a:defRPr sz="700"/>
            </a:lvl2pPr>
            <a:lvl3pPr>
              <a:buNone/>
              <a:defRPr sz="700"/>
            </a:lvl3pPr>
            <a:lvl4pPr>
              <a:buNone/>
              <a:defRPr sz="700"/>
            </a:lvl4pPr>
            <a:lvl5pPr>
              <a:buNone/>
              <a:defRPr sz="700"/>
            </a:lvl5pPr>
          </a:lstStyle>
          <a:p>
            <a:pPr lvl="0"/>
            <a:r>
              <a:rPr lang="en-US" dirty="0"/>
              <a:t>(Author, Year)</a:t>
            </a:r>
          </a:p>
        </p:txBody>
      </p:sp>
      <p:sp>
        <p:nvSpPr>
          <p:cNvPr id="10" name="Page Number">
            <a:extLst>
              <a:ext uri="{FF2B5EF4-FFF2-40B4-BE49-F238E27FC236}">
                <a16:creationId xmlns:a16="http://schemas.microsoft.com/office/drawing/2014/main" id="{C812EE0D-8561-48A0-A9AE-FEBB91B26CAF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1" baseline="0" dirty="0">
                <a:solidFill>
                  <a:schemeClr val="tx1"/>
                </a:solidFill>
                <a:latin typeface="+mj-lt"/>
              </a:rPr>
              <a:t>                </a:t>
            </a:r>
            <a:fld id="{F2C1E792-EDA4-4DC5-8412-A2C2E5D30ADF}" type="slidenum">
              <a:rPr lang="en-US" sz="1000" b="1" baseline="0">
                <a:solidFill>
                  <a:schemeClr val="tx1"/>
                </a:solidFill>
                <a:latin typeface="+mj-lt"/>
              </a:rPr>
              <a:pPr algn="r" defTabSz="685783">
                <a:defRPr/>
              </a:pPr>
              <a:t>‹#›</a:t>
            </a:fld>
            <a:endParaRPr lang="en-US" sz="1000" b="1" baseline="0" dirty="0">
              <a:solidFill>
                <a:schemeClr val="tx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2371675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4 Items and Text - Sim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">
            <a:extLst>
              <a:ext uri="{FF2B5EF4-FFF2-40B4-BE49-F238E27FC236}">
                <a16:creationId xmlns:a16="http://schemas.microsoft.com/office/drawing/2014/main" id="{95812EB8-9C15-3D45-A153-203E42E9854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0351" y="107119"/>
            <a:ext cx="8088983" cy="857542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57C6571-A67F-444A-A354-24A6AEAAE8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0080" y="966682"/>
            <a:ext cx="778180" cy="103340"/>
          </a:xfrm>
          <a:prstGeom prst="rect">
            <a:avLst/>
          </a:prstGeom>
          <a:solidFill>
            <a:srgbClr val="69ACE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Item 1 Text">
            <a:extLst>
              <a:ext uri="{FF2B5EF4-FFF2-40B4-BE49-F238E27FC236}">
                <a16:creationId xmlns:a16="http://schemas.microsoft.com/office/drawing/2014/main" id="{5EF51092-4CA9-4A33-86C8-1C731C02A14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30352" y="1389888"/>
            <a:ext cx="8096622" cy="1523999"/>
          </a:xfrm>
          <a:prstGeom prst="rect">
            <a:avLst/>
          </a:prstGeom>
          <a:ln w="6350">
            <a:noFill/>
          </a:ln>
        </p:spPr>
        <p:txBody>
          <a:bodyPr>
            <a:noAutofit/>
          </a:bodyPr>
          <a:lstStyle>
            <a:lvl1pPr marL="231775" indent="-231775" algn="l">
              <a:buClr>
                <a:srgbClr val="092C74"/>
              </a:buClr>
              <a:buFont typeface="Wingdings" panose="05000000000000000000" pitchFamily="2" charset="2"/>
              <a:buChar char="§"/>
              <a:defRPr sz="16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569913" indent="-230188">
              <a:buClr>
                <a:srgbClr val="092C74"/>
              </a:buClr>
              <a:buFont typeface="Courier New" panose="02070309020205020404" pitchFamily="49" charset="0"/>
              <a:buChar char="o"/>
              <a:defRPr sz="1600"/>
            </a:lvl2pPr>
            <a:lvl3pPr marL="914400" indent="-228600">
              <a:buClr>
                <a:srgbClr val="092C74"/>
              </a:buClr>
              <a:defRPr sz="1600"/>
            </a:lvl3pPr>
          </a:lstStyle>
          <a:p>
            <a:pPr lvl="0"/>
            <a:r>
              <a:rPr lang="en-US" dirty="0"/>
              <a:t>Click to add bullets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5" name="Item 2 Text">
            <a:extLst>
              <a:ext uri="{FF2B5EF4-FFF2-40B4-BE49-F238E27FC236}">
                <a16:creationId xmlns:a16="http://schemas.microsoft.com/office/drawing/2014/main" id="{D5E68B19-4B0E-4A5D-9C14-62AA3BD942B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30351" y="3058846"/>
            <a:ext cx="8088983" cy="1523999"/>
          </a:xfrm>
          <a:prstGeom prst="rect">
            <a:avLst/>
          </a:prstGeom>
          <a:ln w="6350">
            <a:noFill/>
          </a:ln>
        </p:spPr>
        <p:txBody>
          <a:bodyPr>
            <a:noAutofit/>
          </a:bodyPr>
          <a:lstStyle>
            <a:lvl1pPr marL="231775" indent="-231775" algn="l">
              <a:buClr>
                <a:srgbClr val="092C74"/>
              </a:buClr>
              <a:buFont typeface="Wingdings" panose="05000000000000000000" pitchFamily="2" charset="2"/>
              <a:buChar char="§"/>
              <a:defRPr sz="16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569913" marR="0" indent="-230188" algn="l" defTabSz="685800" rtl="0" eaLnBrk="1" fontAlgn="auto" latinLnBrk="0" hangingPunct="1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092C74"/>
              </a:buClr>
              <a:buSzTx/>
              <a:buFont typeface="Courier New" panose="02070309020205020404" pitchFamily="49" charset="0"/>
              <a:buChar char="o"/>
              <a:tabLst/>
              <a:defRPr sz="1600"/>
            </a:lvl2pPr>
            <a:lvl3pPr marL="914400" indent="-228600">
              <a:buClr>
                <a:srgbClr val="092C74"/>
              </a:buClr>
              <a:buFont typeface="Arial" panose="020B0604020202020204" pitchFamily="34" charset="0"/>
              <a:buChar char="•"/>
              <a:defRPr sz="1600"/>
            </a:lvl3pPr>
          </a:lstStyle>
          <a:p>
            <a:pPr lvl="0"/>
            <a:r>
              <a:rPr lang="en-US" dirty="0"/>
              <a:t>Click to add bullets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1"/>
            <a:endParaRPr lang="en-US" dirty="0"/>
          </a:p>
        </p:txBody>
      </p:sp>
      <p:sp>
        <p:nvSpPr>
          <p:cNvPr id="14" name="Page Number">
            <a:extLst>
              <a:ext uri="{FF2B5EF4-FFF2-40B4-BE49-F238E27FC236}">
                <a16:creationId xmlns:a16="http://schemas.microsoft.com/office/drawing/2014/main" id="{CF4BC876-D827-4E5E-A572-DF3D59B88245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               </a:t>
            </a:r>
            <a:fld id="{F2C1E792-EDA4-4DC5-8412-A2C2E5D30ADF}" type="slidenum"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pPr marL="0" marR="0" lvl="0" indent="0" algn="r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pic>
        <p:nvPicPr>
          <p:cNvPr id="16" name="WSE logo">
            <a:extLst>
              <a:ext uri="{FF2B5EF4-FFF2-40B4-BE49-F238E27FC236}">
                <a16:creationId xmlns:a16="http://schemas.microsoft.com/office/drawing/2014/main" id="{9BB8FB21-BFAB-4131-ADE3-626699BE3E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134945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ig Quote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71554FC-FADE-4575-A597-D22AD9E65F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79796" y="285751"/>
            <a:ext cx="8584406" cy="457199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117C347-6C9A-4E19-9B45-59DD15CEE1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188702" y="1056529"/>
            <a:ext cx="3019509" cy="3030441"/>
          </a:xfrm>
          <a:prstGeom prst="rect">
            <a:avLst/>
          </a:prstGeom>
          <a:solidFill>
            <a:srgbClr val="092C7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srgbClr val="002D72"/>
              </a:solidFill>
              <a:effectLst/>
              <a:uLnTx/>
              <a:uFillTx/>
              <a:latin typeface="Source Sans Pro" panose="020B0503030403020204" pitchFamily="34" charset="0"/>
              <a:ea typeface="Source Sans Pro" panose="020B0503030403020204" pitchFamily="34" charset="0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392F947-1432-4A46-A4D0-277EDD87161D}"/>
              </a:ext>
            </a:extLst>
          </p:cNvPr>
          <p:cNvSpPr/>
          <p:nvPr userDrawn="1"/>
        </p:nvSpPr>
        <p:spPr>
          <a:xfrm>
            <a:off x="1416326" y="1543050"/>
            <a:ext cx="4253948" cy="2057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C2E7280-E0EB-D34E-ACCA-E3CD484330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76553" y="1757825"/>
            <a:ext cx="3941378" cy="1700078"/>
          </a:xfrm>
          <a:prstGeom prst="rect">
            <a:avLst/>
          </a:prstGeom>
        </p:spPr>
        <p:txBody>
          <a:bodyPr/>
          <a:lstStyle>
            <a:lvl1pPr>
              <a:defRPr sz="1600"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Picture">
            <a:extLst>
              <a:ext uri="{FF2B5EF4-FFF2-40B4-BE49-F238E27FC236}">
                <a16:creationId xmlns:a16="http://schemas.microsoft.com/office/drawing/2014/main" id="{4E6386A3-9469-4807-90E8-CCCADF41D9A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 bwMode="auto">
          <a:xfrm>
            <a:off x="5670273" y="1543050"/>
            <a:ext cx="2057400" cy="2057400"/>
          </a:xfrm>
          <a:custGeom>
            <a:avLst/>
            <a:gdLst>
              <a:gd name="connsiteX0" fmla="*/ 0 w 2743200"/>
              <a:gd name="connsiteY0" fmla="*/ 0 h 2743200"/>
              <a:gd name="connsiteX1" fmla="*/ 2743200 w 2743200"/>
              <a:gd name="connsiteY1" fmla="*/ 0 h 2743200"/>
              <a:gd name="connsiteX2" fmla="*/ 2743200 w 2743200"/>
              <a:gd name="connsiteY2" fmla="*/ 2743200 h 2743200"/>
              <a:gd name="connsiteX3" fmla="*/ 0 w 2743200"/>
              <a:gd name="connsiteY3" fmla="*/ 2743200 h 2743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43200" h="2743200">
                <a:moveTo>
                  <a:pt x="0" y="0"/>
                </a:moveTo>
                <a:lnTo>
                  <a:pt x="2743200" y="0"/>
                </a:lnTo>
                <a:lnTo>
                  <a:pt x="2743200" y="2743200"/>
                </a:lnTo>
                <a:lnTo>
                  <a:pt x="0" y="27432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noAutofit/>
          </a:bodyPr>
          <a:lstStyle>
            <a:lvl1pPr>
              <a:buNone/>
              <a:defRPr/>
            </a:lvl1pPr>
          </a:lstStyle>
          <a:p>
            <a:endParaRPr lang="en-US"/>
          </a:p>
        </p:txBody>
      </p:sp>
      <p:sp>
        <p:nvSpPr>
          <p:cNvPr id="11" name="Picture Citation">
            <a:extLst>
              <a:ext uri="{FF2B5EF4-FFF2-40B4-BE49-F238E27FC236}">
                <a16:creationId xmlns:a16="http://schemas.microsoft.com/office/drawing/2014/main" id="{0B1D907D-0C88-48F8-8FE2-9848768ADB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300877" y="3607377"/>
            <a:ext cx="1426796" cy="200055"/>
          </a:xfrm>
          <a:prstGeom prst="rect">
            <a:avLst/>
          </a:prstGeom>
        </p:spPr>
        <p:txBody>
          <a:bodyPr anchor="ctr"/>
          <a:lstStyle>
            <a:lvl1pPr algn="r">
              <a:buNone/>
              <a:defRPr sz="1050">
                <a:solidFill>
                  <a:schemeClr val="bg1"/>
                </a:solidFill>
              </a:defRPr>
            </a:lvl1pPr>
            <a:lvl2pPr>
              <a:buNone/>
              <a:defRPr sz="700"/>
            </a:lvl2pPr>
            <a:lvl3pPr>
              <a:buNone/>
              <a:defRPr sz="700"/>
            </a:lvl3pPr>
            <a:lvl4pPr>
              <a:buNone/>
              <a:defRPr sz="700"/>
            </a:lvl4pPr>
            <a:lvl5pPr>
              <a:buNone/>
              <a:defRPr sz="700"/>
            </a:lvl5pPr>
          </a:lstStyle>
          <a:p>
            <a:pPr lvl="0"/>
            <a:r>
              <a:rPr lang="en-US" dirty="0"/>
              <a:t>(Author, Year)</a:t>
            </a:r>
          </a:p>
        </p:txBody>
      </p:sp>
      <p:sp>
        <p:nvSpPr>
          <p:cNvPr id="10" name="Page Number">
            <a:extLst>
              <a:ext uri="{FF2B5EF4-FFF2-40B4-BE49-F238E27FC236}">
                <a16:creationId xmlns:a16="http://schemas.microsoft.com/office/drawing/2014/main" id="{C812EE0D-8561-48A0-A9AE-FEBB91B26CAF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               </a:t>
            </a:r>
            <a:fld id="{F2C1E792-EDA4-4DC5-8412-A2C2E5D30ADF}" type="slidenum"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pPr marL="0" marR="0" lvl="0" indent="0" algn="r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179589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Items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">
            <a:extLst>
              <a:ext uri="{FF2B5EF4-FFF2-40B4-BE49-F238E27FC236}">
                <a16:creationId xmlns:a16="http://schemas.microsoft.com/office/drawing/2014/main" id="{AE8B6D00-0CE5-4F77-A502-4776F085A5B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919" y="107119"/>
            <a:ext cx="8085415" cy="857542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2D77B7E-D676-4430-9251-20A93BF455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0080" y="965624"/>
            <a:ext cx="778180" cy="103340"/>
          </a:xfrm>
          <a:prstGeom prst="rect">
            <a:avLst/>
          </a:prstGeom>
          <a:solidFill>
            <a:srgbClr val="69ACE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211955E-A65C-4E31-A691-13A70FEECB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2479986"/>
            <a:ext cx="9144000" cy="269367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ource Serif Pro" panose="02040603050405020204" pitchFamily="18" charset="0"/>
              <a:ea typeface="Source Serif Pro" panose="02040603050405020204" pitchFamily="18" charset="0"/>
              <a:cs typeface="+mn-cs"/>
            </a:endParaRPr>
          </a:p>
        </p:txBody>
      </p:sp>
      <p:sp>
        <p:nvSpPr>
          <p:cNvPr id="13" name="Picture 1">
            <a:extLst>
              <a:ext uri="{FF2B5EF4-FFF2-40B4-BE49-F238E27FC236}">
                <a16:creationId xmlns:a16="http://schemas.microsoft.com/office/drawing/2014/main" id="{3EF03DDC-6633-494B-9776-488C6BEEF146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 bwMode="auto">
          <a:xfrm>
            <a:off x="533919" y="1559292"/>
            <a:ext cx="1687285" cy="1665353"/>
          </a:xfrm>
          <a:prstGeom prst="ellipse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28" name="Picture 1 Citation">
            <a:extLst>
              <a:ext uri="{FF2B5EF4-FFF2-40B4-BE49-F238E27FC236}">
                <a16:creationId xmlns:a16="http://schemas.microsoft.com/office/drawing/2014/main" id="{23EDEA9D-6619-4636-9D0C-708BA2E0C94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64163" y="3239365"/>
            <a:ext cx="1426796" cy="200055"/>
          </a:xfrm>
          <a:prstGeom prst="rect">
            <a:avLst/>
          </a:prstGeom>
        </p:spPr>
        <p:txBody>
          <a:bodyPr anchor="ctr"/>
          <a:lstStyle>
            <a:lvl1pPr algn="ctr">
              <a:buNone/>
              <a:defRPr sz="1050">
                <a:solidFill>
                  <a:schemeClr val="bg1"/>
                </a:solidFill>
              </a:defRPr>
            </a:lvl1pPr>
            <a:lvl2pPr>
              <a:buNone/>
              <a:defRPr sz="700"/>
            </a:lvl2pPr>
            <a:lvl3pPr>
              <a:buNone/>
              <a:defRPr sz="700"/>
            </a:lvl3pPr>
            <a:lvl4pPr>
              <a:buNone/>
              <a:defRPr sz="700"/>
            </a:lvl4pPr>
            <a:lvl5pPr>
              <a:buNone/>
              <a:defRPr sz="700"/>
            </a:lvl5pPr>
          </a:lstStyle>
          <a:p>
            <a:pPr lvl="0"/>
            <a:r>
              <a:rPr lang="en-US" dirty="0"/>
              <a:t>(Author, Year)</a:t>
            </a:r>
          </a:p>
        </p:txBody>
      </p:sp>
      <p:sp>
        <p:nvSpPr>
          <p:cNvPr id="20" name="Bullet 1">
            <a:extLst>
              <a:ext uri="{FF2B5EF4-FFF2-40B4-BE49-F238E27FC236}">
                <a16:creationId xmlns:a16="http://schemas.microsoft.com/office/drawing/2014/main" id="{4A0E21E2-0D13-441F-82DA-7A39FD0CFA13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37750" y="3583997"/>
            <a:ext cx="1683452" cy="1142999"/>
          </a:xfrm>
          <a:prstGeom prst="rect">
            <a:avLst/>
          </a:prstGeom>
        </p:spPr>
        <p:txBody>
          <a:bodyPr>
            <a:noAutofit/>
          </a:bodyPr>
          <a:lstStyle>
            <a:lvl1pPr marL="117475" indent="-117475">
              <a:buClr>
                <a:schemeClr val="bg1"/>
              </a:buClr>
              <a:buFont typeface="Wingdings" panose="05000000000000000000" pitchFamily="2" charset="2"/>
              <a:buChar char="§"/>
              <a:defRPr sz="1000" b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4488" indent="-111125">
              <a:buClr>
                <a:schemeClr val="bg1"/>
              </a:buClr>
              <a:buFont typeface="Courier New" panose="02070309020205020404" pitchFamily="49" charset="0"/>
              <a:buChar char="o"/>
              <a:defRPr sz="1000">
                <a:solidFill>
                  <a:schemeClr val="bg1"/>
                </a:solidFill>
              </a:defRPr>
            </a:lvl2pPr>
            <a:lvl3pPr marL="914400" indent="-228600">
              <a:defRPr sz="1000">
                <a:solidFill>
                  <a:schemeClr val="bg1"/>
                </a:solidFill>
              </a:defRPr>
            </a:lvl3pPr>
          </a:lstStyle>
          <a:p>
            <a:pPr lvl="0"/>
            <a:r>
              <a:rPr lang="en-US" noProof="0" dirty="0"/>
              <a:t>Click to add bullets</a:t>
            </a:r>
          </a:p>
          <a:p>
            <a:pPr lvl="1"/>
            <a:r>
              <a:rPr lang="en-US" noProof="0" dirty="0"/>
              <a:t>Second level</a:t>
            </a:r>
          </a:p>
        </p:txBody>
      </p:sp>
      <p:sp>
        <p:nvSpPr>
          <p:cNvPr id="12" name="Picture 2">
            <a:extLst>
              <a:ext uri="{FF2B5EF4-FFF2-40B4-BE49-F238E27FC236}">
                <a16:creationId xmlns:a16="http://schemas.microsoft.com/office/drawing/2014/main" id="{2E4C83EF-E5C1-438E-8B2B-8E1C2D8A343E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 bwMode="auto">
          <a:xfrm>
            <a:off x="2683807" y="1574012"/>
            <a:ext cx="1687285" cy="1665353"/>
          </a:xfrm>
          <a:prstGeom prst="ellipse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29" name="Picture 2 Citation">
            <a:extLst>
              <a:ext uri="{FF2B5EF4-FFF2-40B4-BE49-F238E27FC236}">
                <a16:creationId xmlns:a16="http://schemas.microsoft.com/office/drawing/2014/main" id="{A0086350-D8A5-4130-8619-AE16BACE43CF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2812135" y="3245850"/>
            <a:ext cx="1426796" cy="200055"/>
          </a:xfrm>
          <a:prstGeom prst="rect">
            <a:avLst/>
          </a:prstGeom>
        </p:spPr>
        <p:txBody>
          <a:bodyPr anchor="ctr"/>
          <a:lstStyle>
            <a:lvl1pPr algn="ctr">
              <a:buNone/>
              <a:defRPr sz="1050">
                <a:solidFill>
                  <a:schemeClr val="bg1"/>
                </a:solidFill>
              </a:defRPr>
            </a:lvl1pPr>
            <a:lvl2pPr>
              <a:buNone/>
              <a:defRPr sz="700"/>
            </a:lvl2pPr>
            <a:lvl3pPr>
              <a:buNone/>
              <a:defRPr sz="700"/>
            </a:lvl3pPr>
            <a:lvl4pPr>
              <a:buNone/>
              <a:defRPr sz="700"/>
            </a:lvl4pPr>
            <a:lvl5pPr>
              <a:buNone/>
              <a:defRPr sz="700"/>
            </a:lvl5pPr>
          </a:lstStyle>
          <a:p>
            <a:pPr lvl="0"/>
            <a:r>
              <a:rPr lang="en-US" dirty="0"/>
              <a:t>(Author, Year)</a:t>
            </a:r>
          </a:p>
        </p:txBody>
      </p:sp>
      <p:sp>
        <p:nvSpPr>
          <p:cNvPr id="21" name="Bullet 2">
            <a:extLst>
              <a:ext uri="{FF2B5EF4-FFF2-40B4-BE49-F238E27FC236}">
                <a16:creationId xmlns:a16="http://schemas.microsoft.com/office/drawing/2014/main" id="{D54FA790-8A27-4C02-86E4-F475F67FD48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683807" y="3598717"/>
            <a:ext cx="1683452" cy="1142999"/>
          </a:xfrm>
          <a:prstGeom prst="rect">
            <a:avLst/>
          </a:prstGeom>
        </p:spPr>
        <p:txBody>
          <a:bodyPr>
            <a:noAutofit/>
          </a:bodyPr>
          <a:lstStyle>
            <a:lvl1pPr marL="117475" indent="-117475">
              <a:buClr>
                <a:schemeClr val="bg1"/>
              </a:buClr>
              <a:buFont typeface="Wingdings" panose="05000000000000000000" pitchFamily="2" charset="2"/>
              <a:buChar char="§"/>
              <a:defRPr sz="1000" b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4488" indent="-111125">
              <a:buClr>
                <a:schemeClr val="bg1"/>
              </a:buClr>
              <a:buFont typeface="Courier New" panose="02070309020205020404" pitchFamily="49" charset="0"/>
              <a:buChar char="o"/>
              <a:defRPr sz="10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 noProof="0" dirty="0"/>
              <a:t>Click to add bullets</a:t>
            </a:r>
          </a:p>
          <a:p>
            <a:pPr lvl="1"/>
            <a:r>
              <a:rPr lang="en-US" noProof="0" dirty="0"/>
              <a:t>Second level</a:t>
            </a:r>
          </a:p>
        </p:txBody>
      </p:sp>
      <p:sp>
        <p:nvSpPr>
          <p:cNvPr id="11" name="Picture 3">
            <a:extLst>
              <a:ext uri="{FF2B5EF4-FFF2-40B4-BE49-F238E27FC236}">
                <a16:creationId xmlns:a16="http://schemas.microsoft.com/office/drawing/2014/main" id="{A351FD4D-8E7A-4EB5-B689-26D5EE8CBDAA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 bwMode="auto">
          <a:xfrm>
            <a:off x="4796130" y="1574012"/>
            <a:ext cx="1687285" cy="1665353"/>
          </a:xfrm>
          <a:prstGeom prst="ellipse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30" name="Picture 3 Citation">
            <a:extLst>
              <a:ext uri="{FF2B5EF4-FFF2-40B4-BE49-F238E27FC236}">
                <a16:creationId xmlns:a16="http://schemas.microsoft.com/office/drawing/2014/main" id="{D6D743B7-EFB0-47FD-A3B0-8348B7AE467A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926374" y="3243516"/>
            <a:ext cx="1426796" cy="200055"/>
          </a:xfrm>
          <a:prstGeom prst="rect">
            <a:avLst/>
          </a:prstGeom>
        </p:spPr>
        <p:txBody>
          <a:bodyPr anchor="ctr"/>
          <a:lstStyle>
            <a:lvl1pPr algn="ctr">
              <a:buNone/>
              <a:defRPr sz="1050">
                <a:solidFill>
                  <a:schemeClr val="bg1"/>
                </a:solidFill>
              </a:defRPr>
            </a:lvl1pPr>
            <a:lvl2pPr>
              <a:buNone/>
              <a:defRPr sz="700"/>
            </a:lvl2pPr>
            <a:lvl3pPr>
              <a:buNone/>
              <a:defRPr sz="700"/>
            </a:lvl3pPr>
            <a:lvl4pPr>
              <a:buNone/>
              <a:defRPr sz="700"/>
            </a:lvl4pPr>
            <a:lvl5pPr>
              <a:buNone/>
              <a:defRPr sz="700"/>
            </a:lvl5pPr>
          </a:lstStyle>
          <a:p>
            <a:pPr lvl="0"/>
            <a:r>
              <a:rPr lang="en-US" dirty="0"/>
              <a:t>(Author, Year)</a:t>
            </a:r>
          </a:p>
        </p:txBody>
      </p:sp>
      <p:sp>
        <p:nvSpPr>
          <p:cNvPr id="22" name="Bullet 3">
            <a:extLst>
              <a:ext uri="{FF2B5EF4-FFF2-40B4-BE49-F238E27FC236}">
                <a16:creationId xmlns:a16="http://schemas.microsoft.com/office/drawing/2014/main" id="{7E7E2D7E-6AA9-45C1-862B-20DD1416268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799963" y="3598717"/>
            <a:ext cx="1683452" cy="1142999"/>
          </a:xfrm>
          <a:prstGeom prst="rect">
            <a:avLst/>
          </a:prstGeom>
        </p:spPr>
        <p:txBody>
          <a:bodyPr>
            <a:noAutofit/>
          </a:bodyPr>
          <a:lstStyle>
            <a:lvl1pPr marL="117475" indent="-117475">
              <a:buClr>
                <a:schemeClr val="bg1"/>
              </a:buClr>
              <a:buFont typeface="Wingdings" panose="05000000000000000000" pitchFamily="2" charset="2"/>
              <a:buChar char="§"/>
              <a:defRPr sz="1000" b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4488" indent="-117475">
              <a:buClr>
                <a:schemeClr val="bg1"/>
              </a:buClr>
              <a:buFont typeface="Courier New" panose="02070309020205020404" pitchFamily="49" charset="0"/>
              <a:buChar char="o"/>
              <a:defRPr sz="10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 noProof="0" dirty="0"/>
              <a:t>Click to add bullets</a:t>
            </a:r>
          </a:p>
          <a:p>
            <a:pPr lvl="1"/>
            <a:r>
              <a:rPr lang="en-US" noProof="0" dirty="0"/>
              <a:t>Second level</a:t>
            </a:r>
          </a:p>
        </p:txBody>
      </p:sp>
      <p:sp>
        <p:nvSpPr>
          <p:cNvPr id="10" name="Picture 4">
            <a:extLst>
              <a:ext uri="{FF2B5EF4-FFF2-40B4-BE49-F238E27FC236}">
                <a16:creationId xmlns:a16="http://schemas.microsoft.com/office/drawing/2014/main" id="{D8648803-C884-4BE6-8CD5-BC3B1F26808D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 bwMode="auto">
          <a:xfrm>
            <a:off x="6933252" y="1559292"/>
            <a:ext cx="1687285" cy="1665353"/>
          </a:xfrm>
          <a:prstGeom prst="ellipse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31" name="Picture 4 Citation">
            <a:extLst>
              <a:ext uri="{FF2B5EF4-FFF2-40B4-BE49-F238E27FC236}">
                <a16:creationId xmlns:a16="http://schemas.microsoft.com/office/drawing/2014/main" id="{CCE9FB30-9A0B-481A-8316-DA7750A5B612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063496" y="3229986"/>
            <a:ext cx="1426796" cy="200055"/>
          </a:xfrm>
          <a:prstGeom prst="rect">
            <a:avLst/>
          </a:prstGeom>
        </p:spPr>
        <p:txBody>
          <a:bodyPr anchor="ctr"/>
          <a:lstStyle>
            <a:lvl1pPr algn="ctr">
              <a:buNone/>
              <a:defRPr sz="1050">
                <a:solidFill>
                  <a:schemeClr val="bg1"/>
                </a:solidFill>
              </a:defRPr>
            </a:lvl1pPr>
            <a:lvl2pPr>
              <a:buNone/>
              <a:defRPr sz="700"/>
            </a:lvl2pPr>
            <a:lvl3pPr>
              <a:buNone/>
              <a:defRPr sz="700"/>
            </a:lvl3pPr>
            <a:lvl4pPr>
              <a:buNone/>
              <a:defRPr sz="700"/>
            </a:lvl4pPr>
            <a:lvl5pPr>
              <a:buNone/>
              <a:defRPr sz="700"/>
            </a:lvl5pPr>
          </a:lstStyle>
          <a:p>
            <a:pPr lvl="0"/>
            <a:r>
              <a:rPr lang="en-US" dirty="0"/>
              <a:t>(Author, Year)</a:t>
            </a:r>
          </a:p>
        </p:txBody>
      </p:sp>
      <p:sp>
        <p:nvSpPr>
          <p:cNvPr id="23" name="Bullet 4">
            <a:extLst>
              <a:ext uri="{FF2B5EF4-FFF2-40B4-BE49-F238E27FC236}">
                <a16:creationId xmlns:a16="http://schemas.microsoft.com/office/drawing/2014/main" id="{D7971259-2CFF-43DE-B8EF-1B4A73DC8849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935168" y="3583996"/>
            <a:ext cx="1683452" cy="1142999"/>
          </a:xfrm>
          <a:prstGeom prst="rect">
            <a:avLst/>
          </a:prstGeom>
        </p:spPr>
        <p:txBody>
          <a:bodyPr>
            <a:noAutofit/>
          </a:bodyPr>
          <a:lstStyle>
            <a:lvl1pPr marL="117475" indent="-117475">
              <a:buClr>
                <a:schemeClr val="bg1"/>
              </a:buClr>
              <a:buFont typeface="Wingdings" panose="05000000000000000000" pitchFamily="2" charset="2"/>
              <a:buChar char="§"/>
              <a:defRPr sz="1000" b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4488" indent="-117475">
              <a:buClr>
                <a:schemeClr val="bg1"/>
              </a:buClr>
              <a:buFont typeface="Courier New" panose="02070309020205020404" pitchFamily="49" charset="0"/>
              <a:buChar char="o"/>
              <a:defRPr sz="10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 noProof="0" dirty="0"/>
              <a:t>Click to add bullets</a:t>
            </a:r>
          </a:p>
          <a:p>
            <a:pPr lvl="1"/>
            <a:r>
              <a:rPr lang="en-US" noProof="0" dirty="0"/>
              <a:t>Second level</a:t>
            </a:r>
          </a:p>
        </p:txBody>
      </p:sp>
      <p:sp>
        <p:nvSpPr>
          <p:cNvPr id="27" name="Page Number">
            <a:extLst>
              <a:ext uri="{FF2B5EF4-FFF2-40B4-BE49-F238E27FC236}">
                <a16:creationId xmlns:a16="http://schemas.microsoft.com/office/drawing/2014/main" id="{D7320757-0FB4-4CE4-B232-73364EDF6C68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1" baseline="0" dirty="0">
                <a:solidFill>
                  <a:schemeClr val="bg1"/>
                </a:solidFill>
                <a:latin typeface="+mj-lt"/>
              </a:rPr>
              <a:t>                </a:t>
            </a:r>
            <a:fld id="{F2C1E792-EDA4-4DC5-8412-A2C2E5D30ADF}" type="slidenum">
              <a:rPr lang="en-US" sz="1000" b="1" baseline="0">
                <a:solidFill>
                  <a:schemeClr val="bg1"/>
                </a:solidFill>
                <a:latin typeface="+mj-lt"/>
              </a:rPr>
              <a:pPr algn="r" defTabSz="685783">
                <a:defRPr/>
              </a:pPr>
              <a:t>‹#›</a:t>
            </a:fld>
            <a:endParaRPr lang="en-US" sz="1000" b="1" baseline="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28833804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ght Blue Callout">
    <p:bg>
      <p:bgPr>
        <a:solidFill>
          <a:srgbClr val="69AC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6D48CE8C-C275-46E6-9D6E-D300E5B923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69534" y="1600200"/>
            <a:ext cx="1943100" cy="1943100"/>
          </a:xfrm>
          <a:prstGeom prst="ellipse">
            <a:avLst/>
          </a:prstGeom>
          <a:solidFill>
            <a:srgbClr val="092C74"/>
          </a:solidFill>
          <a:ln w="254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35"/>
            <a:endParaRPr lang="uk-UA" sz="1400">
              <a:solidFill>
                <a:srgbClr val="0A091B"/>
              </a:solidFill>
              <a:latin typeface="Roboto"/>
            </a:endParaRPr>
          </a:p>
        </p:txBody>
      </p:sp>
      <p:sp>
        <p:nvSpPr>
          <p:cNvPr id="5" name="Text">
            <a:extLst>
              <a:ext uri="{FF2B5EF4-FFF2-40B4-BE49-F238E27FC236}">
                <a16:creationId xmlns:a16="http://schemas.microsoft.com/office/drawing/2014/main" id="{20A1A377-F0DC-451D-AD18-E54E930A614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523886" y="1775113"/>
            <a:ext cx="5162914" cy="159327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1600" b="0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edit subtitle styles</a:t>
            </a:r>
          </a:p>
        </p:txBody>
      </p:sp>
      <p:sp>
        <p:nvSpPr>
          <p:cNvPr id="6" name="Page Number">
            <a:extLst>
              <a:ext uri="{FF2B5EF4-FFF2-40B4-BE49-F238E27FC236}">
                <a16:creationId xmlns:a16="http://schemas.microsoft.com/office/drawing/2014/main" id="{DD38D696-ECB8-473D-97C3-2C4977B479B9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1" baseline="0" dirty="0">
                <a:solidFill>
                  <a:schemeClr val="bg1"/>
                </a:solidFill>
                <a:latin typeface="+mj-lt"/>
              </a:rPr>
              <a:t>                </a:t>
            </a:r>
            <a:fld id="{F2C1E792-EDA4-4DC5-8412-A2C2E5D30ADF}" type="slidenum">
              <a:rPr lang="en-US" sz="1000" b="1" baseline="0">
                <a:solidFill>
                  <a:srgbClr val="092C74"/>
                </a:solidFill>
                <a:latin typeface="+mj-lt"/>
              </a:rPr>
              <a:pPr algn="r" defTabSz="685783">
                <a:defRPr/>
              </a:pPr>
              <a:t>‹#›</a:t>
            </a:fld>
            <a:endParaRPr lang="en-US" sz="1000" b="1" baseline="0" dirty="0">
              <a:solidFill>
                <a:srgbClr val="092C74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3326841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ight Blue Callout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6D48CE8C-C275-46E6-9D6E-D300E5B923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69534" y="1600200"/>
            <a:ext cx="1943100" cy="1943100"/>
          </a:xfrm>
          <a:prstGeom prst="ellipse">
            <a:avLst/>
          </a:prstGeom>
          <a:solidFill>
            <a:srgbClr val="092C74"/>
          </a:solidFill>
          <a:ln w="254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400" b="0" i="0" u="none" strike="noStrike" kern="1200" cap="none" spc="0" normalizeH="0" baseline="0" noProof="0">
              <a:ln>
                <a:noFill/>
              </a:ln>
              <a:solidFill>
                <a:srgbClr val="0A091B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9B22E3D-8576-D248-8FD1-C324D7DFE63C}"/>
              </a:ext>
            </a:extLst>
          </p:cNvPr>
          <p:cNvSpPr/>
          <p:nvPr userDrawn="1"/>
        </p:nvSpPr>
        <p:spPr>
          <a:xfrm>
            <a:off x="3342290" y="1600200"/>
            <a:ext cx="5801710" cy="19431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06028B7-D1DD-4A43-98BB-B15FB80155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23887" y="1821512"/>
            <a:ext cx="5472968" cy="1500475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>
              <a:defRPr sz="1600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Page Number">
            <a:extLst>
              <a:ext uri="{FF2B5EF4-FFF2-40B4-BE49-F238E27FC236}">
                <a16:creationId xmlns:a16="http://schemas.microsoft.com/office/drawing/2014/main" id="{DD38D696-ECB8-473D-97C3-2C4977B479B9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               </a:t>
            </a:r>
            <a:fld id="{F2C1E792-EDA4-4DC5-8412-A2C2E5D30ADF}" type="slidenum"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pPr marL="0" marR="0" lvl="0" indent="0" algn="r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916553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mple Call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">
            <a:extLst>
              <a:ext uri="{FF2B5EF4-FFF2-40B4-BE49-F238E27FC236}">
                <a16:creationId xmlns:a16="http://schemas.microsoft.com/office/drawing/2014/main" id="{20A1A377-F0DC-451D-AD18-E54E930A614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371600" y="2059686"/>
            <a:ext cx="6400800" cy="1024128"/>
          </a:xfrm>
          <a:prstGeom prst="rect">
            <a:avLst/>
          </a:prstGeom>
          <a:ln>
            <a:noFill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6400800"/>
                      <a:gd name="connsiteY0" fmla="*/ 0 h 1024128"/>
                      <a:gd name="connsiteX1" fmla="*/ 448056 w 6400800"/>
                      <a:gd name="connsiteY1" fmla="*/ 0 h 1024128"/>
                      <a:gd name="connsiteX2" fmla="*/ 1216152 w 6400800"/>
                      <a:gd name="connsiteY2" fmla="*/ 0 h 1024128"/>
                      <a:gd name="connsiteX3" fmla="*/ 1920240 w 6400800"/>
                      <a:gd name="connsiteY3" fmla="*/ 0 h 1024128"/>
                      <a:gd name="connsiteX4" fmla="*/ 2368296 w 6400800"/>
                      <a:gd name="connsiteY4" fmla="*/ 0 h 1024128"/>
                      <a:gd name="connsiteX5" fmla="*/ 2944368 w 6400800"/>
                      <a:gd name="connsiteY5" fmla="*/ 0 h 1024128"/>
                      <a:gd name="connsiteX6" fmla="*/ 3712464 w 6400800"/>
                      <a:gd name="connsiteY6" fmla="*/ 0 h 1024128"/>
                      <a:gd name="connsiteX7" fmla="*/ 4352544 w 6400800"/>
                      <a:gd name="connsiteY7" fmla="*/ 0 h 1024128"/>
                      <a:gd name="connsiteX8" fmla="*/ 5056632 w 6400800"/>
                      <a:gd name="connsiteY8" fmla="*/ 0 h 1024128"/>
                      <a:gd name="connsiteX9" fmla="*/ 5632704 w 6400800"/>
                      <a:gd name="connsiteY9" fmla="*/ 0 h 1024128"/>
                      <a:gd name="connsiteX10" fmla="*/ 6400800 w 6400800"/>
                      <a:gd name="connsiteY10" fmla="*/ 0 h 1024128"/>
                      <a:gd name="connsiteX11" fmla="*/ 6400800 w 6400800"/>
                      <a:gd name="connsiteY11" fmla="*/ 532547 h 1024128"/>
                      <a:gd name="connsiteX12" fmla="*/ 6400800 w 6400800"/>
                      <a:gd name="connsiteY12" fmla="*/ 1024128 h 1024128"/>
                      <a:gd name="connsiteX13" fmla="*/ 5952744 w 6400800"/>
                      <a:gd name="connsiteY13" fmla="*/ 1024128 h 1024128"/>
                      <a:gd name="connsiteX14" fmla="*/ 5504688 w 6400800"/>
                      <a:gd name="connsiteY14" fmla="*/ 1024128 h 1024128"/>
                      <a:gd name="connsiteX15" fmla="*/ 4800600 w 6400800"/>
                      <a:gd name="connsiteY15" fmla="*/ 1024128 h 1024128"/>
                      <a:gd name="connsiteX16" fmla="*/ 4352544 w 6400800"/>
                      <a:gd name="connsiteY16" fmla="*/ 1024128 h 1024128"/>
                      <a:gd name="connsiteX17" fmla="*/ 3712464 w 6400800"/>
                      <a:gd name="connsiteY17" fmla="*/ 1024128 h 1024128"/>
                      <a:gd name="connsiteX18" fmla="*/ 3200400 w 6400800"/>
                      <a:gd name="connsiteY18" fmla="*/ 1024128 h 1024128"/>
                      <a:gd name="connsiteX19" fmla="*/ 2560320 w 6400800"/>
                      <a:gd name="connsiteY19" fmla="*/ 1024128 h 1024128"/>
                      <a:gd name="connsiteX20" fmla="*/ 1920240 w 6400800"/>
                      <a:gd name="connsiteY20" fmla="*/ 1024128 h 1024128"/>
                      <a:gd name="connsiteX21" fmla="*/ 1280160 w 6400800"/>
                      <a:gd name="connsiteY21" fmla="*/ 1024128 h 1024128"/>
                      <a:gd name="connsiteX22" fmla="*/ 640080 w 6400800"/>
                      <a:gd name="connsiteY22" fmla="*/ 1024128 h 1024128"/>
                      <a:gd name="connsiteX23" fmla="*/ 0 w 6400800"/>
                      <a:gd name="connsiteY23" fmla="*/ 1024128 h 1024128"/>
                      <a:gd name="connsiteX24" fmla="*/ 0 w 6400800"/>
                      <a:gd name="connsiteY24" fmla="*/ 501823 h 1024128"/>
                      <a:gd name="connsiteX25" fmla="*/ 0 w 6400800"/>
                      <a:gd name="connsiteY25" fmla="*/ 0 h 10241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</a:cxnLst>
                    <a:rect l="l" t="t" r="r" b="b"/>
                    <a:pathLst>
                      <a:path w="6400800" h="1024128" fill="none" extrusionOk="0">
                        <a:moveTo>
                          <a:pt x="0" y="0"/>
                        </a:moveTo>
                        <a:cubicBezTo>
                          <a:pt x="114003" y="2240"/>
                          <a:pt x="334853" y="8483"/>
                          <a:pt x="448056" y="0"/>
                        </a:cubicBezTo>
                        <a:cubicBezTo>
                          <a:pt x="561259" y="-8483"/>
                          <a:pt x="898673" y="32867"/>
                          <a:pt x="1216152" y="0"/>
                        </a:cubicBezTo>
                        <a:cubicBezTo>
                          <a:pt x="1533631" y="-32867"/>
                          <a:pt x="1777884" y="21873"/>
                          <a:pt x="1920240" y="0"/>
                        </a:cubicBezTo>
                        <a:cubicBezTo>
                          <a:pt x="2062596" y="-21873"/>
                          <a:pt x="2221069" y="21062"/>
                          <a:pt x="2368296" y="0"/>
                        </a:cubicBezTo>
                        <a:cubicBezTo>
                          <a:pt x="2515523" y="-21062"/>
                          <a:pt x="2687131" y="-25525"/>
                          <a:pt x="2944368" y="0"/>
                        </a:cubicBezTo>
                        <a:cubicBezTo>
                          <a:pt x="3201605" y="25525"/>
                          <a:pt x="3525093" y="-23965"/>
                          <a:pt x="3712464" y="0"/>
                        </a:cubicBezTo>
                        <a:cubicBezTo>
                          <a:pt x="3899835" y="23965"/>
                          <a:pt x="4160557" y="-24896"/>
                          <a:pt x="4352544" y="0"/>
                        </a:cubicBezTo>
                        <a:cubicBezTo>
                          <a:pt x="4544531" y="24896"/>
                          <a:pt x="4867664" y="-32301"/>
                          <a:pt x="5056632" y="0"/>
                        </a:cubicBezTo>
                        <a:cubicBezTo>
                          <a:pt x="5245600" y="32301"/>
                          <a:pt x="5477915" y="3001"/>
                          <a:pt x="5632704" y="0"/>
                        </a:cubicBezTo>
                        <a:cubicBezTo>
                          <a:pt x="5787493" y="-3001"/>
                          <a:pt x="6237857" y="22197"/>
                          <a:pt x="6400800" y="0"/>
                        </a:cubicBezTo>
                        <a:cubicBezTo>
                          <a:pt x="6396578" y="133146"/>
                          <a:pt x="6403251" y="296148"/>
                          <a:pt x="6400800" y="532547"/>
                        </a:cubicBezTo>
                        <a:cubicBezTo>
                          <a:pt x="6398349" y="768946"/>
                          <a:pt x="6381196" y="898683"/>
                          <a:pt x="6400800" y="1024128"/>
                        </a:cubicBezTo>
                        <a:cubicBezTo>
                          <a:pt x="6268239" y="1024008"/>
                          <a:pt x="6143268" y="1010020"/>
                          <a:pt x="5952744" y="1024128"/>
                        </a:cubicBezTo>
                        <a:cubicBezTo>
                          <a:pt x="5762220" y="1038236"/>
                          <a:pt x="5643066" y="1008549"/>
                          <a:pt x="5504688" y="1024128"/>
                        </a:cubicBezTo>
                        <a:cubicBezTo>
                          <a:pt x="5366310" y="1039707"/>
                          <a:pt x="5106931" y="1022226"/>
                          <a:pt x="4800600" y="1024128"/>
                        </a:cubicBezTo>
                        <a:cubicBezTo>
                          <a:pt x="4494269" y="1026030"/>
                          <a:pt x="4548652" y="1032944"/>
                          <a:pt x="4352544" y="1024128"/>
                        </a:cubicBezTo>
                        <a:cubicBezTo>
                          <a:pt x="4156436" y="1015312"/>
                          <a:pt x="3931114" y="1004365"/>
                          <a:pt x="3712464" y="1024128"/>
                        </a:cubicBezTo>
                        <a:cubicBezTo>
                          <a:pt x="3493814" y="1043891"/>
                          <a:pt x="3437052" y="1026545"/>
                          <a:pt x="3200400" y="1024128"/>
                        </a:cubicBezTo>
                        <a:cubicBezTo>
                          <a:pt x="2963748" y="1021711"/>
                          <a:pt x="2864624" y="1004544"/>
                          <a:pt x="2560320" y="1024128"/>
                        </a:cubicBezTo>
                        <a:cubicBezTo>
                          <a:pt x="2256016" y="1043712"/>
                          <a:pt x="2229375" y="1000575"/>
                          <a:pt x="1920240" y="1024128"/>
                        </a:cubicBezTo>
                        <a:cubicBezTo>
                          <a:pt x="1611105" y="1047681"/>
                          <a:pt x="1448612" y="1019113"/>
                          <a:pt x="1280160" y="1024128"/>
                        </a:cubicBezTo>
                        <a:cubicBezTo>
                          <a:pt x="1111708" y="1029143"/>
                          <a:pt x="922508" y="1019914"/>
                          <a:pt x="640080" y="1024128"/>
                        </a:cubicBezTo>
                        <a:cubicBezTo>
                          <a:pt x="357652" y="1028342"/>
                          <a:pt x="253574" y="1044160"/>
                          <a:pt x="0" y="1024128"/>
                        </a:cubicBezTo>
                        <a:cubicBezTo>
                          <a:pt x="-2269" y="848950"/>
                          <a:pt x="14764" y="685118"/>
                          <a:pt x="0" y="501823"/>
                        </a:cubicBezTo>
                        <a:cubicBezTo>
                          <a:pt x="-14764" y="318529"/>
                          <a:pt x="23002" y="223198"/>
                          <a:pt x="0" y="0"/>
                        </a:cubicBezTo>
                        <a:close/>
                      </a:path>
                      <a:path w="6400800" h="1024128" stroke="0" extrusionOk="0">
                        <a:moveTo>
                          <a:pt x="0" y="0"/>
                        </a:moveTo>
                        <a:cubicBezTo>
                          <a:pt x="257510" y="5952"/>
                          <a:pt x="323222" y="-23013"/>
                          <a:pt x="576072" y="0"/>
                        </a:cubicBezTo>
                        <a:cubicBezTo>
                          <a:pt x="828922" y="23013"/>
                          <a:pt x="906989" y="-3764"/>
                          <a:pt x="1024128" y="0"/>
                        </a:cubicBezTo>
                        <a:cubicBezTo>
                          <a:pt x="1141267" y="3764"/>
                          <a:pt x="1608844" y="14506"/>
                          <a:pt x="1792224" y="0"/>
                        </a:cubicBezTo>
                        <a:cubicBezTo>
                          <a:pt x="1975604" y="-14506"/>
                          <a:pt x="2125923" y="3677"/>
                          <a:pt x="2368296" y="0"/>
                        </a:cubicBezTo>
                        <a:cubicBezTo>
                          <a:pt x="2610669" y="-3677"/>
                          <a:pt x="2825109" y="26561"/>
                          <a:pt x="2944368" y="0"/>
                        </a:cubicBezTo>
                        <a:cubicBezTo>
                          <a:pt x="3063627" y="-26561"/>
                          <a:pt x="3353138" y="-4308"/>
                          <a:pt x="3712464" y="0"/>
                        </a:cubicBezTo>
                        <a:cubicBezTo>
                          <a:pt x="4071790" y="4308"/>
                          <a:pt x="4009888" y="23758"/>
                          <a:pt x="4224528" y="0"/>
                        </a:cubicBezTo>
                        <a:cubicBezTo>
                          <a:pt x="4439168" y="-23758"/>
                          <a:pt x="4697605" y="-12830"/>
                          <a:pt x="4992624" y="0"/>
                        </a:cubicBezTo>
                        <a:cubicBezTo>
                          <a:pt x="5287643" y="12830"/>
                          <a:pt x="5398489" y="34515"/>
                          <a:pt x="5760720" y="0"/>
                        </a:cubicBezTo>
                        <a:cubicBezTo>
                          <a:pt x="6122951" y="-34515"/>
                          <a:pt x="6246735" y="28921"/>
                          <a:pt x="6400800" y="0"/>
                        </a:cubicBezTo>
                        <a:cubicBezTo>
                          <a:pt x="6379169" y="250330"/>
                          <a:pt x="6388764" y="374694"/>
                          <a:pt x="6400800" y="532547"/>
                        </a:cubicBezTo>
                        <a:cubicBezTo>
                          <a:pt x="6412836" y="690400"/>
                          <a:pt x="6398280" y="916356"/>
                          <a:pt x="6400800" y="1024128"/>
                        </a:cubicBezTo>
                        <a:cubicBezTo>
                          <a:pt x="6284915" y="1021275"/>
                          <a:pt x="6077492" y="1042253"/>
                          <a:pt x="5952744" y="1024128"/>
                        </a:cubicBezTo>
                        <a:cubicBezTo>
                          <a:pt x="5827996" y="1006003"/>
                          <a:pt x="5563410" y="1037273"/>
                          <a:pt x="5184648" y="1024128"/>
                        </a:cubicBezTo>
                        <a:cubicBezTo>
                          <a:pt x="4805886" y="1010983"/>
                          <a:pt x="4901458" y="1045731"/>
                          <a:pt x="4672584" y="1024128"/>
                        </a:cubicBezTo>
                        <a:cubicBezTo>
                          <a:pt x="4443710" y="1002525"/>
                          <a:pt x="4282734" y="1016145"/>
                          <a:pt x="4032504" y="1024128"/>
                        </a:cubicBezTo>
                        <a:cubicBezTo>
                          <a:pt x="3782274" y="1032111"/>
                          <a:pt x="3608184" y="1005870"/>
                          <a:pt x="3264408" y="1024128"/>
                        </a:cubicBezTo>
                        <a:cubicBezTo>
                          <a:pt x="2920632" y="1042386"/>
                          <a:pt x="2836861" y="997002"/>
                          <a:pt x="2624328" y="1024128"/>
                        </a:cubicBezTo>
                        <a:cubicBezTo>
                          <a:pt x="2411795" y="1051254"/>
                          <a:pt x="2380197" y="1041522"/>
                          <a:pt x="2176272" y="1024128"/>
                        </a:cubicBezTo>
                        <a:cubicBezTo>
                          <a:pt x="1972347" y="1006734"/>
                          <a:pt x="1811281" y="1033774"/>
                          <a:pt x="1664208" y="1024128"/>
                        </a:cubicBezTo>
                        <a:cubicBezTo>
                          <a:pt x="1517135" y="1014482"/>
                          <a:pt x="1095838" y="1045874"/>
                          <a:pt x="896112" y="1024128"/>
                        </a:cubicBezTo>
                        <a:cubicBezTo>
                          <a:pt x="696386" y="1002382"/>
                          <a:pt x="368294" y="1032078"/>
                          <a:pt x="0" y="1024128"/>
                        </a:cubicBezTo>
                        <a:cubicBezTo>
                          <a:pt x="11432" y="882552"/>
                          <a:pt x="17460" y="773110"/>
                          <a:pt x="0" y="532547"/>
                        </a:cubicBezTo>
                        <a:cubicBezTo>
                          <a:pt x="-17460" y="291984"/>
                          <a:pt x="-24626" y="195263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txBody>
          <a:bodyPr anchor="ctr">
            <a:normAutofit/>
          </a:bodyPr>
          <a:lstStyle>
            <a:lvl1pPr marL="0" indent="0" algn="ctr">
              <a:buNone/>
              <a:defRPr sz="16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add text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8EC484E3-124A-47D6-8B12-3738DF80AF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114753" y="1822294"/>
            <a:ext cx="474784" cy="474784"/>
            <a:chOff x="1503190" y="2206870"/>
            <a:chExt cx="633045" cy="633045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97047BEA-0185-4428-83CD-C2CCF102CDC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553419" y="2206870"/>
              <a:ext cx="0" cy="633045"/>
            </a:xfrm>
            <a:prstGeom prst="line">
              <a:avLst/>
            </a:prstGeom>
            <a:ln w="76200">
              <a:solidFill>
                <a:schemeClr val="tx2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BB4A0406-8E88-4181-A084-F1E09631C2E4}"/>
                </a:ext>
              </a:extLst>
            </p:cNvPr>
            <p:cNvCxnSpPr>
              <a:cxnSpLocks/>
            </p:cNvCxnSpPr>
            <p:nvPr/>
          </p:nvCxnSpPr>
          <p:spPr>
            <a:xfrm rot="5400000" flipV="1">
              <a:off x="1819713" y="1899583"/>
              <a:ext cx="0" cy="633045"/>
            </a:xfrm>
            <a:prstGeom prst="line">
              <a:avLst/>
            </a:prstGeom>
            <a:ln w="76200">
              <a:solidFill>
                <a:schemeClr val="tx2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F3A41340-23BB-4726-9CB7-A4F56882D5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rot="10800000">
            <a:off x="7547978" y="2846422"/>
            <a:ext cx="474784" cy="474784"/>
            <a:chOff x="1511836" y="2206870"/>
            <a:chExt cx="633045" cy="633045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AA46C6C1-5E6D-4844-89AC-AE75A12818E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561884" y="2206870"/>
              <a:ext cx="0" cy="633045"/>
            </a:xfrm>
            <a:prstGeom prst="line">
              <a:avLst/>
            </a:prstGeom>
            <a:ln w="76200">
              <a:solidFill>
                <a:schemeClr val="tx2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CE3B8023-386E-4231-9B54-4F983B4E81D9}"/>
                </a:ext>
              </a:extLst>
            </p:cNvPr>
            <p:cNvCxnSpPr>
              <a:cxnSpLocks/>
            </p:cNvCxnSpPr>
            <p:nvPr/>
          </p:nvCxnSpPr>
          <p:spPr>
            <a:xfrm rot="5400000" flipV="1">
              <a:off x="1828359" y="1899583"/>
              <a:ext cx="0" cy="633045"/>
            </a:xfrm>
            <a:prstGeom prst="line">
              <a:avLst/>
            </a:prstGeom>
            <a:ln w="76200">
              <a:solidFill>
                <a:schemeClr val="tx2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12" name="Page Number">
            <a:extLst>
              <a:ext uri="{FF2B5EF4-FFF2-40B4-BE49-F238E27FC236}">
                <a16:creationId xmlns:a16="http://schemas.microsoft.com/office/drawing/2014/main" id="{EE4A65FC-086F-464B-8207-2570400E7A4A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1" baseline="0" dirty="0">
                <a:solidFill>
                  <a:schemeClr val="tx1"/>
                </a:solidFill>
                <a:latin typeface="+mj-lt"/>
              </a:rPr>
              <a:t>                </a:t>
            </a:r>
            <a:fld id="{F2C1E792-EDA4-4DC5-8412-A2C2E5D30ADF}" type="slidenum">
              <a:rPr lang="en-US" sz="1000" b="1" baseline="0">
                <a:solidFill>
                  <a:schemeClr val="tx1"/>
                </a:solidFill>
                <a:latin typeface="+mj-lt"/>
              </a:rPr>
              <a:pPr algn="r" defTabSz="685783">
                <a:defRPr/>
              </a:pPr>
              <a:t>‹#›</a:t>
            </a:fld>
            <a:endParaRPr lang="en-US" sz="1000" b="1" baseline="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16" name="WSE logo">
            <a:extLst>
              <a:ext uri="{FF2B5EF4-FFF2-40B4-BE49-F238E27FC236}">
                <a16:creationId xmlns:a16="http://schemas.microsoft.com/office/drawing/2014/main" id="{0B81A465-587E-44B8-B00B-02F8C2007E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046240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Items and Text - Sim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">
            <a:extLst>
              <a:ext uri="{FF2B5EF4-FFF2-40B4-BE49-F238E27FC236}">
                <a16:creationId xmlns:a16="http://schemas.microsoft.com/office/drawing/2014/main" id="{A9969320-F42D-4BA1-8841-D6ABE618C3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919" y="107119"/>
            <a:ext cx="8085415" cy="857542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3D29B067-FC08-4D13-A58F-B927560B51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0080" y="966682"/>
            <a:ext cx="778180" cy="103340"/>
          </a:xfrm>
          <a:prstGeom prst="rect">
            <a:avLst/>
          </a:prstGeom>
          <a:solidFill>
            <a:srgbClr val="69ACE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Item 1 Title">
            <a:extLst>
              <a:ext uri="{FF2B5EF4-FFF2-40B4-BE49-F238E27FC236}">
                <a16:creationId xmlns:a16="http://schemas.microsoft.com/office/drawing/2014/main" id="{9034A217-D3D6-4202-8E9F-F36C90A940A2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676897" y="1416362"/>
            <a:ext cx="6942438" cy="3169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600" b="1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edit</a:t>
            </a:r>
          </a:p>
        </p:txBody>
      </p:sp>
      <p:sp>
        <p:nvSpPr>
          <p:cNvPr id="35" name="Item 1 Text">
            <a:extLst>
              <a:ext uri="{FF2B5EF4-FFF2-40B4-BE49-F238E27FC236}">
                <a16:creationId xmlns:a16="http://schemas.microsoft.com/office/drawing/2014/main" id="{33BAD677-83D8-40A2-BACC-37416269DE02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676897" y="1742835"/>
            <a:ext cx="6942438" cy="54864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2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edit</a:t>
            </a:r>
          </a:p>
        </p:txBody>
      </p:sp>
      <p:sp>
        <p:nvSpPr>
          <p:cNvPr id="37" name="Item 2 Text">
            <a:extLst>
              <a:ext uri="{FF2B5EF4-FFF2-40B4-BE49-F238E27FC236}">
                <a16:creationId xmlns:a16="http://schemas.microsoft.com/office/drawing/2014/main" id="{D1C23B3C-B769-45CD-A360-A8F635A4253A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1676897" y="2788039"/>
            <a:ext cx="6942438" cy="54864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2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edit</a:t>
            </a:r>
          </a:p>
        </p:txBody>
      </p:sp>
      <p:sp>
        <p:nvSpPr>
          <p:cNvPr id="36" name="Item 2 Title">
            <a:extLst>
              <a:ext uri="{FF2B5EF4-FFF2-40B4-BE49-F238E27FC236}">
                <a16:creationId xmlns:a16="http://schemas.microsoft.com/office/drawing/2014/main" id="{0ADB9006-E953-4BF3-8775-AC491016CA28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676897" y="2465012"/>
            <a:ext cx="6942438" cy="3169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600" b="1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edit</a:t>
            </a:r>
          </a:p>
        </p:txBody>
      </p:sp>
      <p:sp>
        <p:nvSpPr>
          <p:cNvPr id="38" name="Item 3 Title">
            <a:extLst>
              <a:ext uri="{FF2B5EF4-FFF2-40B4-BE49-F238E27FC236}">
                <a16:creationId xmlns:a16="http://schemas.microsoft.com/office/drawing/2014/main" id="{9F90BECE-4540-471E-8091-719EC4FA05F7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1676897" y="3513663"/>
            <a:ext cx="6942438" cy="3169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600" b="1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edit</a:t>
            </a:r>
          </a:p>
        </p:txBody>
      </p:sp>
      <p:sp>
        <p:nvSpPr>
          <p:cNvPr id="39" name="Item 3 Text">
            <a:extLst>
              <a:ext uri="{FF2B5EF4-FFF2-40B4-BE49-F238E27FC236}">
                <a16:creationId xmlns:a16="http://schemas.microsoft.com/office/drawing/2014/main" id="{ED72E041-964B-4181-B257-1EE6C8213AA5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1676897" y="3836691"/>
            <a:ext cx="6942438" cy="54864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2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edit</a:t>
            </a:r>
          </a:p>
        </p:txBody>
      </p:sp>
      <p:sp>
        <p:nvSpPr>
          <p:cNvPr id="14" name="Page Number">
            <a:extLst>
              <a:ext uri="{FF2B5EF4-FFF2-40B4-BE49-F238E27FC236}">
                <a16:creationId xmlns:a16="http://schemas.microsoft.com/office/drawing/2014/main" id="{FDDCEC8F-2C58-466A-B78D-B21B7AC0B1B6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1" baseline="0" dirty="0">
                <a:solidFill>
                  <a:schemeClr val="tx1"/>
                </a:solidFill>
                <a:latin typeface="+mj-lt"/>
              </a:rPr>
              <a:t>                </a:t>
            </a:r>
            <a:fld id="{F2C1E792-EDA4-4DC5-8412-A2C2E5D30ADF}" type="slidenum">
              <a:rPr lang="en-US" sz="1000" b="1" baseline="0">
                <a:solidFill>
                  <a:schemeClr val="tx1"/>
                </a:solidFill>
                <a:latin typeface="+mj-lt"/>
              </a:rPr>
              <a:pPr algn="r" defTabSz="685783">
                <a:defRPr/>
              </a:pPr>
              <a:t>‹#›</a:t>
            </a:fld>
            <a:endParaRPr lang="en-US" sz="1000" b="1" baseline="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15" name="WSE logo">
            <a:extLst>
              <a:ext uri="{FF2B5EF4-FFF2-40B4-BE49-F238E27FC236}">
                <a16:creationId xmlns:a16="http://schemas.microsoft.com/office/drawing/2014/main" id="{53D41192-9C77-467F-9EF0-3D499A0935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9186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  <p:hf hdr="0" ftr="0" dt="0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Items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">
            <a:extLst>
              <a:ext uri="{FF2B5EF4-FFF2-40B4-BE49-F238E27FC236}">
                <a16:creationId xmlns:a16="http://schemas.microsoft.com/office/drawing/2014/main" id="{FD5D22EA-DA0F-4003-95BD-68EF68F107D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919" y="107119"/>
            <a:ext cx="8085415" cy="857542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3D29B067-FC08-4D13-A58F-B927560B51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0080" y="966682"/>
            <a:ext cx="778180" cy="103340"/>
          </a:xfrm>
          <a:prstGeom prst="rect">
            <a:avLst/>
          </a:prstGeom>
          <a:solidFill>
            <a:srgbClr val="69ACE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Item 1 Title">
            <a:extLst>
              <a:ext uri="{FF2B5EF4-FFF2-40B4-BE49-F238E27FC236}">
                <a16:creationId xmlns:a16="http://schemas.microsoft.com/office/drawing/2014/main" id="{9034A217-D3D6-4202-8E9F-F36C90A940A2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676897" y="1416362"/>
            <a:ext cx="2895103" cy="3169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600" b="1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edit</a:t>
            </a:r>
          </a:p>
        </p:txBody>
      </p:sp>
      <p:sp>
        <p:nvSpPr>
          <p:cNvPr id="35" name="Item 1 Text">
            <a:extLst>
              <a:ext uri="{FF2B5EF4-FFF2-40B4-BE49-F238E27FC236}">
                <a16:creationId xmlns:a16="http://schemas.microsoft.com/office/drawing/2014/main" id="{33BAD677-83D8-40A2-BACC-37416269DE02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676897" y="1742835"/>
            <a:ext cx="2895103" cy="54864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2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edit</a:t>
            </a:r>
          </a:p>
        </p:txBody>
      </p:sp>
      <p:sp>
        <p:nvSpPr>
          <p:cNvPr id="36" name="Item 2 Title">
            <a:extLst>
              <a:ext uri="{FF2B5EF4-FFF2-40B4-BE49-F238E27FC236}">
                <a16:creationId xmlns:a16="http://schemas.microsoft.com/office/drawing/2014/main" id="{0ADB9006-E953-4BF3-8775-AC491016CA28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676897" y="2465012"/>
            <a:ext cx="2895103" cy="3169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600" b="1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edit</a:t>
            </a:r>
          </a:p>
        </p:txBody>
      </p:sp>
      <p:sp>
        <p:nvSpPr>
          <p:cNvPr id="37" name="Item 2 Text">
            <a:extLst>
              <a:ext uri="{FF2B5EF4-FFF2-40B4-BE49-F238E27FC236}">
                <a16:creationId xmlns:a16="http://schemas.microsoft.com/office/drawing/2014/main" id="{D1C23B3C-B769-45CD-A360-A8F635A4253A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1676897" y="2801009"/>
            <a:ext cx="2895103" cy="54864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2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edit</a:t>
            </a:r>
          </a:p>
        </p:txBody>
      </p:sp>
      <p:sp>
        <p:nvSpPr>
          <p:cNvPr id="38" name="ITem 3 Title">
            <a:extLst>
              <a:ext uri="{FF2B5EF4-FFF2-40B4-BE49-F238E27FC236}">
                <a16:creationId xmlns:a16="http://schemas.microsoft.com/office/drawing/2014/main" id="{9F90BECE-4540-471E-8091-719EC4FA05F7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1676897" y="3513663"/>
            <a:ext cx="2895103" cy="3169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600" b="1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edit</a:t>
            </a:r>
          </a:p>
        </p:txBody>
      </p:sp>
      <p:sp>
        <p:nvSpPr>
          <p:cNvPr id="39" name="Item 3 Text">
            <a:extLst>
              <a:ext uri="{FF2B5EF4-FFF2-40B4-BE49-F238E27FC236}">
                <a16:creationId xmlns:a16="http://schemas.microsoft.com/office/drawing/2014/main" id="{ED72E041-964B-4181-B257-1EE6C8213AA5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1676897" y="3849661"/>
            <a:ext cx="2895103" cy="54864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2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edit</a:t>
            </a:r>
          </a:p>
        </p:txBody>
      </p:sp>
      <p:sp>
        <p:nvSpPr>
          <p:cNvPr id="40" name="Item 4 Title">
            <a:extLst>
              <a:ext uri="{FF2B5EF4-FFF2-40B4-BE49-F238E27FC236}">
                <a16:creationId xmlns:a16="http://schemas.microsoft.com/office/drawing/2014/main" id="{6C648141-3B1A-4A5B-A08A-B937DA82B379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5724232" y="1416361"/>
            <a:ext cx="2895103" cy="3169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600" b="1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edit</a:t>
            </a:r>
          </a:p>
        </p:txBody>
      </p:sp>
      <p:sp>
        <p:nvSpPr>
          <p:cNvPr id="41" name="Item 4 Text">
            <a:extLst>
              <a:ext uri="{FF2B5EF4-FFF2-40B4-BE49-F238E27FC236}">
                <a16:creationId xmlns:a16="http://schemas.microsoft.com/office/drawing/2014/main" id="{A46F24BA-C9D1-4501-95F5-C0354BAA510C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5724232" y="1742834"/>
            <a:ext cx="2895103" cy="54854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2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edit</a:t>
            </a:r>
          </a:p>
        </p:txBody>
      </p:sp>
      <p:sp>
        <p:nvSpPr>
          <p:cNvPr id="42" name="Item 5 Title">
            <a:extLst>
              <a:ext uri="{FF2B5EF4-FFF2-40B4-BE49-F238E27FC236}">
                <a16:creationId xmlns:a16="http://schemas.microsoft.com/office/drawing/2014/main" id="{199E24F4-ADFC-407D-A87C-57876863862E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5724232" y="2465011"/>
            <a:ext cx="2895103" cy="3169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600" b="1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edit</a:t>
            </a:r>
          </a:p>
        </p:txBody>
      </p:sp>
      <p:sp>
        <p:nvSpPr>
          <p:cNvPr id="43" name="Item 5 Text">
            <a:extLst>
              <a:ext uri="{FF2B5EF4-FFF2-40B4-BE49-F238E27FC236}">
                <a16:creationId xmlns:a16="http://schemas.microsoft.com/office/drawing/2014/main" id="{06BC9547-5CA5-4871-A52E-478C55785DAA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5724232" y="2801009"/>
            <a:ext cx="2895103" cy="54864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2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edit</a:t>
            </a:r>
          </a:p>
        </p:txBody>
      </p:sp>
      <p:sp>
        <p:nvSpPr>
          <p:cNvPr id="44" name="Item 6 Title">
            <a:extLst>
              <a:ext uri="{FF2B5EF4-FFF2-40B4-BE49-F238E27FC236}">
                <a16:creationId xmlns:a16="http://schemas.microsoft.com/office/drawing/2014/main" id="{64F76CE0-35A5-4304-920D-2B9471C0FBDC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5724232" y="3518014"/>
            <a:ext cx="2895103" cy="3169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600" b="1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edit</a:t>
            </a:r>
          </a:p>
        </p:txBody>
      </p:sp>
      <p:sp>
        <p:nvSpPr>
          <p:cNvPr id="45" name="Item 6 Text">
            <a:extLst>
              <a:ext uri="{FF2B5EF4-FFF2-40B4-BE49-F238E27FC236}">
                <a16:creationId xmlns:a16="http://schemas.microsoft.com/office/drawing/2014/main" id="{DD69F438-DA31-4E08-BF66-576904C0656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5724232" y="3844485"/>
            <a:ext cx="2895103" cy="54864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2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edit</a:t>
            </a:r>
          </a:p>
        </p:txBody>
      </p:sp>
      <p:sp>
        <p:nvSpPr>
          <p:cNvPr id="20" name="Page Number">
            <a:extLst>
              <a:ext uri="{FF2B5EF4-FFF2-40B4-BE49-F238E27FC236}">
                <a16:creationId xmlns:a16="http://schemas.microsoft.com/office/drawing/2014/main" id="{9F557C48-BE62-4248-9796-19772B87DE87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1" baseline="0" dirty="0">
                <a:solidFill>
                  <a:schemeClr val="tx1"/>
                </a:solidFill>
                <a:latin typeface="+mj-lt"/>
              </a:rPr>
              <a:t>                </a:t>
            </a:r>
            <a:fld id="{F2C1E792-EDA4-4DC5-8412-A2C2E5D30ADF}" type="slidenum">
              <a:rPr lang="en-US" sz="1000" b="1" baseline="0">
                <a:solidFill>
                  <a:schemeClr val="tx1"/>
                </a:solidFill>
                <a:latin typeface="+mj-lt"/>
              </a:rPr>
              <a:pPr algn="r" defTabSz="685783">
                <a:defRPr/>
              </a:pPr>
              <a:t>‹#›</a:t>
            </a:fld>
            <a:endParaRPr lang="en-US" sz="1000" b="1" baseline="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21" name="WSE logo">
            <a:extLst>
              <a:ext uri="{FF2B5EF4-FFF2-40B4-BE49-F238E27FC236}">
                <a16:creationId xmlns:a16="http://schemas.microsoft.com/office/drawing/2014/main" id="{6CB826C5-83CA-46C3-BD25-55E75A1EF0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9023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  <p:hf hdr="0" ftr="0" dt="0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Items and Text - Numb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">
            <a:extLst>
              <a:ext uri="{FF2B5EF4-FFF2-40B4-BE49-F238E27FC236}">
                <a16:creationId xmlns:a16="http://schemas.microsoft.com/office/drawing/2014/main" id="{7AA35A02-5774-42F0-A1FA-B29AFC5020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919" y="107117"/>
            <a:ext cx="8085415" cy="857543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1234D5D-7B7D-4750-82D4-FEA47688D8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0080" y="966682"/>
            <a:ext cx="778180" cy="103340"/>
          </a:xfrm>
          <a:prstGeom prst="rect">
            <a:avLst/>
          </a:prstGeom>
          <a:solidFill>
            <a:srgbClr val="69ACE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Item 1">
            <a:extLst>
              <a:ext uri="{FF2B5EF4-FFF2-40B4-BE49-F238E27FC236}">
                <a16:creationId xmlns:a16="http://schemas.microsoft.com/office/drawing/2014/main" id="{671CE112-5F0A-401E-B99E-912F29D882E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36331" y="1411274"/>
            <a:ext cx="778180" cy="50910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3000" b="1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00</a:t>
            </a:r>
          </a:p>
        </p:txBody>
      </p:sp>
      <p:sp>
        <p:nvSpPr>
          <p:cNvPr id="53" name="Item 1 Title">
            <a:extLst>
              <a:ext uri="{FF2B5EF4-FFF2-40B4-BE49-F238E27FC236}">
                <a16:creationId xmlns:a16="http://schemas.microsoft.com/office/drawing/2014/main" id="{564750F6-2603-4368-BB0A-EA5F9650E23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454034" y="1411274"/>
            <a:ext cx="2670292" cy="50910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1600" b="1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add title</a:t>
            </a:r>
          </a:p>
        </p:txBody>
      </p:sp>
      <p:sp>
        <p:nvSpPr>
          <p:cNvPr id="49" name="Item 1 Text">
            <a:extLst>
              <a:ext uri="{FF2B5EF4-FFF2-40B4-BE49-F238E27FC236}">
                <a16:creationId xmlns:a16="http://schemas.microsoft.com/office/drawing/2014/main" id="{BEC0F934-9D51-44E6-A53D-A571EEE44F9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36331" y="2244604"/>
            <a:ext cx="3587995" cy="2317872"/>
          </a:xfrm>
          <a:prstGeom prst="rect">
            <a:avLst/>
          </a:prstGeom>
        </p:spPr>
        <p:txBody>
          <a:bodyPr>
            <a:noAutofit/>
          </a:bodyPr>
          <a:lstStyle>
            <a:lvl1pPr marL="227013" indent="-227013" algn="l">
              <a:buClr>
                <a:srgbClr val="092C74"/>
              </a:buClr>
              <a:buFont typeface="Wingdings" panose="05000000000000000000" pitchFamily="2" charset="2"/>
              <a:buChar char="§"/>
              <a:defRPr sz="16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569913" indent="-227013">
              <a:buClr>
                <a:srgbClr val="092C74"/>
              </a:buClr>
              <a:buFont typeface="Courier New" panose="02070309020205020404" pitchFamily="49" charset="0"/>
              <a:buChar char="o"/>
              <a:defRPr sz="1600"/>
            </a:lvl2pPr>
            <a:lvl3pPr marL="914400" indent="-228600">
              <a:buClr>
                <a:srgbClr val="092C74"/>
              </a:buClr>
              <a:defRPr sz="1600"/>
            </a:lvl3pPr>
          </a:lstStyle>
          <a:p>
            <a:pPr lvl="0"/>
            <a:r>
              <a:rPr lang="en-US" noProof="0" dirty="0"/>
              <a:t>Click to add bullets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</p:txBody>
      </p:sp>
      <p:sp>
        <p:nvSpPr>
          <p:cNvPr id="55" name="Item 2">
            <a:extLst>
              <a:ext uri="{FF2B5EF4-FFF2-40B4-BE49-F238E27FC236}">
                <a16:creationId xmlns:a16="http://schemas.microsoft.com/office/drawing/2014/main" id="{2DF5513A-26DB-4BCC-B646-BCE427C05D62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019675" y="1407603"/>
            <a:ext cx="778180" cy="50910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3000" b="1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00</a:t>
            </a:r>
          </a:p>
        </p:txBody>
      </p:sp>
      <p:sp>
        <p:nvSpPr>
          <p:cNvPr id="56" name="Item 2 Title">
            <a:extLst>
              <a:ext uri="{FF2B5EF4-FFF2-40B4-BE49-F238E27FC236}">
                <a16:creationId xmlns:a16="http://schemas.microsoft.com/office/drawing/2014/main" id="{775C0911-DC78-438D-982E-EE27D2BE8237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943601" y="1411274"/>
            <a:ext cx="2664068" cy="50910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1600" b="1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add title</a:t>
            </a:r>
          </a:p>
        </p:txBody>
      </p:sp>
      <p:sp>
        <p:nvSpPr>
          <p:cNvPr id="50" name="Item 2 Text">
            <a:extLst>
              <a:ext uri="{FF2B5EF4-FFF2-40B4-BE49-F238E27FC236}">
                <a16:creationId xmlns:a16="http://schemas.microsoft.com/office/drawing/2014/main" id="{98E448A1-8C8C-453C-90F9-C66DB75DCF3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019675" y="2244604"/>
            <a:ext cx="3587995" cy="2317872"/>
          </a:xfrm>
          <a:prstGeom prst="rect">
            <a:avLst/>
          </a:prstGeom>
        </p:spPr>
        <p:txBody>
          <a:bodyPr>
            <a:noAutofit/>
          </a:bodyPr>
          <a:lstStyle>
            <a:lvl1pPr marL="227013" indent="-227013" algn="l">
              <a:buClr>
                <a:srgbClr val="092C74"/>
              </a:buClr>
              <a:buFont typeface="Wingdings" panose="05000000000000000000" pitchFamily="2" charset="2"/>
              <a:buChar char="§"/>
              <a:defRPr sz="16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569913" indent="-227013">
              <a:buClr>
                <a:srgbClr val="092C74"/>
              </a:buClr>
              <a:buFont typeface="Courier New" panose="02070309020205020404" pitchFamily="49" charset="0"/>
              <a:buChar char="o"/>
              <a:defRPr sz="1600"/>
            </a:lvl2pPr>
            <a:lvl3pPr marL="914400" indent="-228600">
              <a:buClr>
                <a:srgbClr val="092C74"/>
              </a:buClr>
              <a:defRPr sz="1600"/>
            </a:lvl3pPr>
          </a:lstStyle>
          <a:p>
            <a:pPr lvl="0"/>
            <a:r>
              <a:rPr lang="en-US" noProof="0" dirty="0"/>
              <a:t>Click to add bullets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</p:txBody>
      </p:sp>
      <p:sp>
        <p:nvSpPr>
          <p:cNvPr id="13" name="Page Number">
            <a:extLst>
              <a:ext uri="{FF2B5EF4-FFF2-40B4-BE49-F238E27FC236}">
                <a16:creationId xmlns:a16="http://schemas.microsoft.com/office/drawing/2014/main" id="{5C874A4D-437B-47FA-9801-0B5730C4AFA2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1" baseline="0" dirty="0">
                <a:solidFill>
                  <a:schemeClr val="tx1"/>
                </a:solidFill>
                <a:latin typeface="+mj-lt"/>
              </a:rPr>
              <a:t>                </a:t>
            </a:r>
            <a:fld id="{F2C1E792-EDA4-4DC5-8412-A2C2E5D30ADF}" type="slidenum">
              <a:rPr lang="en-US" sz="1000" b="1" baseline="0">
                <a:solidFill>
                  <a:schemeClr val="tx1"/>
                </a:solidFill>
                <a:latin typeface="+mj-lt"/>
              </a:rPr>
              <a:pPr algn="r" defTabSz="685783">
                <a:defRPr/>
              </a:pPr>
              <a:t>‹#›</a:t>
            </a:fld>
            <a:endParaRPr lang="en-US" sz="1000" b="1" baseline="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15" name="WSE logo">
            <a:extLst>
              <a:ext uri="{FF2B5EF4-FFF2-40B4-BE49-F238E27FC236}">
                <a16:creationId xmlns:a16="http://schemas.microsoft.com/office/drawing/2014/main" id="{20DC7941-9718-4A82-83B9-1DDFA28D55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842149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Items and Text - Numb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">
            <a:extLst>
              <a:ext uri="{FF2B5EF4-FFF2-40B4-BE49-F238E27FC236}">
                <a16:creationId xmlns:a16="http://schemas.microsoft.com/office/drawing/2014/main" id="{295453A6-EC5B-4B81-81A5-76D3459C426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919" y="107119"/>
            <a:ext cx="8085415" cy="857542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1234D5D-7B7D-4750-82D4-FEA47688D8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0080" y="966682"/>
            <a:ext cx="778180" cy="103340"/>
          </a:xfrm>
          <a:prstGeom prst="rect">
            <a:avLst/>
          </a:prstGeom>
          <a:solidFill>
            <a:srgbClr val="69ACE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Item 1">
            <a:extLst>
              <a:ext uri="{FF2B5EF4-FFF2-40B4-BE49-F238E27FC236}">
                <a16:creationId xmlns:a16="http://schemas.microsoft.com/office/drawing/2014/main" id="{671CE112-5F0A-401E-B99E-912F29D882E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36331" y="1411274"/>
            <a:ext cx="778180" cy="50910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3000" b="1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00</a:t>
            </a:r>
          </a:p>
        </p:txBody>
      </p:sp>
      <p:sp>
        <p:nvSpPr>
          <p:cNvPr id="53" name="Item 1 Title">
            <a:extLst>
              <a:ext uri="{FF2B5EF4-FFF2-40B4-BE49-F238E27FC236}">
                <a16:creationId xmlns:a16="http://schemas.microsoft.com/office/drawing/2014/main" id="{564750F6-2603-4368-BB0A-EA5F9650E23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454034" y="1411274"/>
            <a:ext cx="1580401" cy="50910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1600" b="1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add title</a:t>
            </a:r>
          </a:p>
        </p:txBody>
      </p:sp>
      <p:sp>
        <p:nvSpPr>
          <p:cNvPr id="49" name="Item 1 Text">
            <a:extLst>
              <a:ext uri="{FF2B5EF4-FFF2-40B4-BE49-F238E27FC236}">
                <a16:creationId xmlns:a16="http://schemas.microsoft.com/office/drawing/2014/main" id="{BEC0F934-9D51-44E6-A53D-A571EEE44F9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36331" y="2244604"/>
            <a:ext cx="2498103" cy="2317872"/>
          </a:xfrm>
          <a:prstGeom prst="rect">
            <a:avLst/>
          </a:prstGeom>
        </p:spPr>
        <p:txBody>
          <a:bodyPr>
            <a:noAutofit/>
          </a:bodyPr>
          <a:lstStyle>
            <a:lvl1pPr marL="227013" indent="-227013" algn="l">
              <a:buClr>
                <a:srgbClr val="092C74"/>
              </a:buClr>
              <a:buFont typeface="Wingdings" panose="05000000000000000000" pitchFamily="2" charset="2"/>
              <a:buChar char="§"/>
              <a:defRPr sz="16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569913" indent="-227013">
              <a:buClr>
                <a:srgbClr val="092C74"/>
              </a:buClr>
              <a:buFont typeface="Courier New" panose="02070309020205020404" pitchFamily="49" charset="0"/>
              <a:buChar char="o"/>
              <a:defRPr sz="1600"/>
            </a:lvl2pPr>
            <a:lvl3pPr marL="914400" indent="-228600">
              <a:buClr>
                <a:srgbClr val="092C74"/>
              </a:buClr>
              <a:defRPr sz="1600"/>
            </a:lvl3pPr>
          </a:lstStyle>
          <a:p>
            <a:pPr lvl="0"/>
            <a:r>
              <a:rPr lang="en-US" noProof="0" dirty="0"/>
              <a:t>Click to add bullets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</p:txBody>
      </p:sp>
      <p:sp>
        <p:nvSpPr>
          <p:cNvPr id="55" name="Item 2">
            <a:extLst>
              <a:ext uri="{FF2B5EF4-FFF2-40B4-BE49-F238E27FC236}">
                <a16:creationId xmlns:a16="http://schemas.microsoft.com/office/drawing/2014/main" id="{2DF5513A-26DB-4BCC-B646-BCE427C05D62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322948" y="1411274"/>
            <a:ext cx="778180" cy="50910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3000" b="1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00</a:t>
            </a:r>
          </a:p>
        </p:txBody>
      </p:sp>
      <p:sp>
        <p:nvSpPr>
          <p:cNvPr id="56" name="Item 2 Title">
            <a:extLst>
              <a:ext uri="{FF2B5EF4-FFF2-40B4-BE49-F238E27FC236}">
                <a16:creationId xmlns:a16="http://schemas.microsoft.com/office/drawing/2014/main" id="{775C0911-DC78-438D-982E-EE27D2BE8237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240650" y="1411274"/>
            <a:ext cx="1580401" cy="50910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1600" b="1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add title</a:t>
            </a:r>
          </a:p>
        </p:txBody>
      </p:sp>
      <p:sp>
        <p:nvSpPr>
          <p:cNvPr id="50" name="Item 2 Text">
            <a:extLst>
              <a:ext uri="{FF2B5EF4-FFF2-40B4-BE49-F238E27FC236}">
                <a16:creationId xmlns:a16="http://schemas.microsoft.com/office/drawing/2014/main" id="{98E448A1-8C8C-453C-90F9-C66DB75DCF3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322948" y="2244604"/>
            <a:ext cx="2498103" cy="2317872"/>
          </a:xfrm>
          <a:prstGeom prst="rect">
            <a:avLst/>
          </a:prstGeom>
        </p:spPr>
        <p:txBody>
          <a:bodyPr>
            <a:noAutofit/>
          </a:bodyPr>
          <a:lstStyle>
            <a:lvl1pPr marL="227013" indent="-227013" algn="l">
              <a:buClr>
                <a:srgbClr val="092C74"/>
              </a:buClr>
              <a:buFont typeface="Wingdings" panose="05000000000000000000" pitchFamily="2" charset="2"/>
              <a:buChar char="§"/>
              <a:defRPr sz="16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569913" indent="-227013">
              <a:buClr>
                <a:srgbClr val="092C74"/>
              </a:buClr>
              <a:buFont typeface="Courier New" panose="02070309020205020404" pitchFamily="49" charset="0"/>
              <a:buChar char="o"/>
              <a:defRPr sz="1600"/>
            </a:lvl2pPr>
            <a:lvl3pPr marL="914400" indent="-228600">
              <a:buClr>
                <a:srgbClr val="092C74"/>
              </a:buClr>
              <a:defRPr sz="1600"/>
            </a:lvl3pPr>
          </a:lstStyle>
          <a:p>
            <a:pPr lvl="0"/>
            <a:r>
              <a:rPr lang="en-US" noProof="0" dirty="0"/>
              <a:t>Click to add bullets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</p:txBody>
      </p:sp>
      <p:sp>
        <p:nvSpPr>
          <p:cNvPr id="58" name="Item 3">
            <a:extLst>
              <a:ext uri="{FF2B5EF4-FFF2-40B4-BE49-F238E27FC236}">
                <a16:creationId xmlns:a16="http://schemas.microsoft.com/office/drawing/2014/main" id="{D26DFFB9-1EEE-4955-8A60-F1A0795C397B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109566" y="1411274"/>
            <a:ext cx="778180" cy="50910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3000" b="1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00</a:t>
            </a:r>
          </a:p>
        </p:txBody>
      </p:sp>
      <p:sp>
        <p:nvSpPr>
          <p:cNvPr id="59" name="Item 3 Title">
            <a:extLst>
              <a:ext uri="{FF2B5EF4-FFF2-40B4-BE49-F238E27FC236}">
                <a16:creationId xmlns:a16="http://schemas.microsoft.com/office/drawing/2014/main" id="{6B8167EF-94E2-4549-81E1-E9702B15C161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7027269" y="1411274"/>
            <a:ext cx="1580401" cy="50910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1600" b="1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add title</a:t>
            </a:r>
          </a:p>
        </p:txBody>
      </p:sp>
      <p:sp>
        <p:nvSpPr>
          <p:cNvPr id="51" name="Item 3 Text">
            <a:extLst>
              <a:ext uri="{FF2B5EF4-FFF2-40B4-BE49-F238E27FC236}">
                <a16:creationId xmlns:a16="http://schemas.microsoft.com/office/drawing/2014/main" id="{475581DD-A85C-4AC1-BF7D-FCB7CF083663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109566" y="2244604"/>
            <a:ext cx="2498103" cy="2317872"/>
          </a:xfrm>
          <a:prstGeom prst="rect">
            <a:avLst/>
          </a:prstGeom>
        </p:spPr>
        <p:txBody>
          <a:bodyPr>
            <a:noAutofit/>
          </a:bodyPr>
          <a:lstStyle>
            <a:lvl1pPr marL="227013" indent="-227013" algn="l">
              <a:buClr>
                <a:srgbClr val="092C74"/>
              </a:buClr>
              <a:buFont typeface="Wingdings" panose="05000000000000000000" pitchFamily="2" charset="2"/>
              <a:buChar char="§"/>
              <a:defRPr sz="16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569913" indent="-227013">
              <a:buClr>
                <a:srgbClr val="092C74"/>
              </a:buClr>
              <a:buFont typeface="Courier New" panose="02070309020205020404" pitchFamily="49" charset="0"/>
              <a:buChar char="o"/>
              <a:defRPr sz="1600"/>
            </a:lvl2pPr>
            <a:lvl3pPr marL="914400" indent="-228600">
              <a:buClr>
                <a:srgbClr val="092C74"/>
              </a:buClr>
              <a:defRPr sz="1600"/>
            </a:lvl3pPr>
          </a:lstStyle>
          <a:p>
            <a:pPr lvl="0"/>
            <a:r>
              <a:rPr lang="en-US" noProof="0" dirty="0"/>
              <a:t>Click to add bullets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</p:txBody>
      </p:sp>
      <p:sp>
        <p:nvSpPr>
          <p:cNvPr id="17" name="Page Number">
            <a:extLst>
              <a:ext uri="{FF2B5EF4-FFF2-40B4-BE49-F238E27FC236}">
                <a16:creationId xmlns:a16="http://schemas.microsoft.com/office/drawing/2014/main" id="{D23960BB-6DCC-47C0-8EE1-1415CC30BBAB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1" baseline="0" dirty="0">
                <a:solidFill>
                  <a:schemeClr val="tx1"/>
                </a:solidFill>
                <a:latin typeface="+mj-lt"/>
              </a:rPr>
              <a:t>                </a:t>
            </a:r>
            <a:fld id="{F2C1E792-EDA4-4DC5-8412-A2C2E5D30ADF}" type="slidenum">
              <a:rPr lang="en-US" sz="1000" b="1" baseline="0">
                <a:solidFill>
                  <a:schemeClr val="tx1"/>
                </a:solidFill>
                <a:latin typeface="+mj-lt"/>
              </a:rPr>
              <a:pPr algn="r" defTabSz="685783">
                <a:defRPr/>
              </a:pPr>
              <a:t>‹#›</a:t>
            </a:fld>
            <a:endParaRPr lang="en-US" sz="1000" b="1" baseline="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18" name="WSE logo">
            <a:extLst>
              <a:ext uri="{FF2B5EF4-FFF2-40B4-BE49-F238E27FC236}">
                <a16:creationId xmlns:a16="http://schemas.microsoft.com/office/drawing/2014/main" id="{80F1C36A-58C0-4A77-B709-5E152A98E6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141439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Items and Text - Sim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">
            <a:extLst>
              <a:ext uri="{FF2B5EF4-FFF2-40B4-BE49-F238E27FC236}">
                <a16:creationId xmlns:a16="http://schemas.microsoft.com/office/drawing/2014/main" id="{562DE9AC-3143-4C46-8BEE-302ABA5A650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919" y="107119"/>
            <a:ext cx="8085415" cy="857542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57C6571-A67F-444A-A354-24A6AEAAE8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0080" y="966682"/>
            <a:ext cx="778180" cy="103340"/>
          </a:xfrm>
          <a:prstGeom prst="rect">
            <a:avLst/>
          </a:prstGeom>
          <a:solidFill>
            <a:srgbClr val="69ACE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4" name="Item 1 Title">
            <a:extLst>
              <a:ext uri="{FF2B5EF4-FFF2-40B4-BE49-F238E27FC236}">
                <a16:creationId xmlns:a16="http://schemas.microsoft.com/office/drawing/2014/main" id="{828417AB-2C14-404F-8453-77B0EEB01EE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36330" y="1463046"/>
            <a:ext cx="1817849" cy="26997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600" b="1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Title Here</a:t>
            </a:r>
          </a:p>
        </p:txBody>
      </p:sp>
      <p:sp>
        <p:nvSpPr>
          <p:cNvPr id="53" name="Item 1 Text">
            <a:extLst>
              <a:ext uri="{FF2B5EF4-FFF2-40B4-BE49-F238E27FC236}">
                <a16:creationId xmlns:a16="http://schemas.microsoft.com/office/drawing/2014/main" id="{5EF51092-4CA9-4A33-86C8-1C731C02A14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36330" y="1947761"/>
            <a:ext cx="1817849" cy="2582141"/>
          </a:xfrm>
          <a:prstGeom prst="rect">
            <a:avLst/>
          </a:prstGeom>
        </p:spPr>
        <p:txBody>
          <a:bodyPr>
            <a:noAutofit/>
          </a:bodyPr>
          <a:lstStyle>
            <a:lvl1pPr marL="117475" indent="-117475" algn="l">
              <a:buClr>
                <a:srgbClr val="092C74"/>
              </a:buClr>
              <a:buFont typeface="Wingdings" panose="05000000000000000000" pitchFamily="2" charset="2"/>
              <a:buChar char="§"/>
              <a:defRPr sz="14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4488" indent="-117475">
              <a:buClr>
                <a:srgbClr val="092C74"/>
              </a:buClr>
              <a:buFont typeface="Courier New" panose="02070309020205020404" pitchFamily="49" charset="0"/>
              <a:buChar char="o"/>
              <a:defRPr sz="1400"/>
            </a:lvl2pPr>
          </a:lstStyle>
          <a:p>
            <a:pPr lvl="0"/>
            <a:r>
              <a:rPr lang="en-US" noProof="0" dirty="0"/>
              <a:t>Click to add bullets</a:t>
            </a:r>
          </a:p>
          <a:p>
            <a:pPr lvl="1"/>
            <a:r>
              <a:rPr lang="en-US" noProof="0" dirty="0"/>
              <a:t>Second level</a:t>
            </a:r>
          </a:p>
        </p:txBody>
      </p:sp>
      <p:sp>
        <p:nvSpPr>
          <p:cNvPr id="56" name="Item 2 Title">
            <a:extLst>
              <a:ext uri="{FF2B5EF4-FFF2-40B4-BE49-F238E27FC236}">
                <a16:creationId xmlns:a16="http://schemas.microsoft.com/office/drawing/2014/main" id="{1DDA60E4-281E-47DA-825D-C391409189E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2614968" y="1447994"/>
            <a:ext cx="1817849" cy="26997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600" b="1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Title Here</a:t>
            </a:r>
          </a:p>
        </p:txBody>
      </p:sp>
      <p:sp>
        <p:nvSpPr>
          <p:cNvPr id="55" name="Item 2 Text">
            <a:extLst>
              <a:ext uri="{FF2B5EF4-FFF2-40B4-BE49-F238E27FC236}">
                <a16:creationId xmlns:a16="http://schemas.microsoft.com/office/drawing/2014/main" id="{D5E68B19-4B0E-4A5D-9C14-62AA3BD942B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614968" y="1932709"/>
            <a:ext cx="1817849" cy="2582141"/>
          </a:xfrm>
          <a:prstGeom prst="rect">
            <a:avLst/>
          </a:prstGeom>
        </p:spPr>
        <p:txBody>
          <a:bodyPr>
            <a:noAutofit/>
          </a:bodyPr>
          <a:lstStyle>
            <a:lvl1pPr marL="117475" indent="-117475" algn="l">
              <a:buClr>
                <a:schemeClr val="tx2"/>
              </a:buClr>
              <a:buFont typeface="Wingdings" panose="05000000000000000000" pitchFamily="2" charset="2"/>
              <a:buChar char="§"/>
              <a:defRPr sz="14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4488" indent="-117475">
              <a:buClr>
                <a:schemeClr val="tx2"/>
              </a:buClr>
              <a:buFont typeface="Courier New" panose="02070309020205020404" pitchFamily="49" charset="0"/>
              <a:buChar char="o"/>
              <a:defRPr sz="1400"/>
            </a:lvl2pPr>
          </a:lstStyle>
          <a:p>
            <a:pPr lvl="0"/>
            <a:r>
              <a:rPr lang="en-US" noProof="0"/>
              <a:t>Click to add bullets</a:t>
            </a:r>
          </a:p>
          <a:p>
            <a:pPr lvl="1"/>
            <a:r>
              <a:rPr lang="en-US" noProof="0"/>
              <a:t>Second level</a:t>
            </a:r>
          </a:p>
        </p:txBody>
      </p:sp>
      <p:sp>
        <p:nvSpPr>
          <p:cNvPr id="58" name="Item 3 Title">
            <a:extLst>
              <a:ext uri="{FF2B5EF4-FFF2-40B4-BE49-F238E27FC236}">
                <a16:creationId xmlns:a16="http://schemas.microsoft.com/office/drawing/2014/main" id="{010623E4-A6FF-4A18-B236-B835BC6017F9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693606" y="1447994"/>
            <a:ext cx="1817849" cy="26997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600" b="1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Title Here</a:t>
            </a:r>
          </a:p>
        </p:txBody>
      </p:sp>
      <p:sp>
        <p:nvSpPr>
          <p:cNvPr id="57" name="Item 3 Text">
            <a:extLst>
              <a:ext uri="{FF2B5EF4-FFF2-40B4-BE49-F238E27FC236}">
                <a16:creationId xmlns:a16="http://schemas.microsoft.com/office/drawing/2014/main" id="{EA73AD4B-8431-41F5-9F29-39748C414583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693606" y="1932709"/>
            <a:ext cx="1817849" cy="2582141"/>
          </a:xfrm>
          <a:prstGeom prst="rect">
            <a:avLst/>
          </a:prstGeom>
        </p:spPr>
        <p:txBody>
          <a:bodyPr>
            <a:noAutofit/>
          </a:bodyPr>
          <a:lstStyle>
            <a:lvl1pPr marL="117475" indent="-117475" algn="l">
              <a:buClr>
                <a:srgbClr val="092C74"/>
              </a:buClr>
              <a:buFont typeface="Wingdings" panose="05000000000000000000" pitchFamily="2" charset="2"/>
              <a:buChar char="§"/>
              <a:defRPr sz="14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4488" indent="-117475">
              <a:buClr>
                <a:srgbClr val="092C74"/>
              </a:buClr>
              <a:buFont typeface="Courier New" panose="02070309020205020404" pitchFamily="49" charset="0"/>
              <a:buChar char="o"/>
              <a:defRPr sz="1400"/>
            </a:lvl2pPr>
          </a:lstStyle>
          <a:p>
            <a:pPr lvl="0"/>
            <a:r>
              <a:rPr lang="en-US" noProof="0" dirty="0"/>
              <a:t>Click to add bullets</a:t>
            </a:r>
          </a:p>
          <a:p>
            <a:pPr lvl="1"/>
            <a:r>
              <a:rPr lang="en-US" noProof="0" dirty="0"/>
              <a:t>Second level</a:t>
            </a:r>
          </a:p>
        </p:txBody>
      </p:sp>
      <p:sp>
        <p:nvSpPr>
          <p:cNvPr id="60" name="Item 4 Title">
            <a:extLst>
              <a:ext uri="{FF2B5EF4-FFF2-40B4-BE49-F238E27FC236}">
                <a16:creationId xmlns:a16="http://schemas.microsoft.com/office/drawing/2014/main" id="{F80C40EE-0FC7-4E50-BCBE-6462A3F6A998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789823" y="1447994"/>
            <a:ext cx="1817849" cy="26997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600" b="1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Title Here</a:t>
            </a:r>
          </a:p>
        </p:txBody>
      </p:sp>
      <p:sp>
        <p:nvSpPr>
          <p:cNvPr id="59" name="Item 4 Text">
            <a:extLst>
              <a:ext uri="{FF2B5EF4-FFF2-40B4-BE49-F238E27FC236}">
                <a16:creationId xmlns:a16="http://schemas.microsoft.com/office/drawing/2014/main" id="{62E2E31C-DF1E-436B-AB25-5E4D63D11C11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789823" y="1932709"/>
            <a:ext cx="1817849" cy="2582141"/>
          </a:xfrm>
          <a:prstGeom prst="rect">
            <a:avLst/>
          </a:prstGeom>
        </p:spPr>
        <p:txBody>
          <a:bodyPr>
            <a:noAutofit/>
          </a:bodyPr>
          <a:lstStyle>
            <a:lvl1pPr marL="117475" indent="-117475" algn="l">
              <a:buClr>
                <a:schemeClr val="tx2"/>
              </a:buClr>
              <a:buFont typeface="Wingdings" panose="05000000000000000000" pitchFamily="2" charset="2"/>
              <a:buChar char="§"/>
              <a:defRPr sz="14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4488" indent="-117475">
              <a:buClr>
                <a:schemeClr val="tx2"/>
              </a:buClr>
              <a:buFont typeface="Courier New" panose="02070309020205020404" pitchFamily="49" charset="0"/>
              <a:buChar char="o"/>
              <a:defRPr sz="1400"/>
            </a:lvl2pPr>
          </a:lstStyle>
          <a:p>
            <a:pPr lvl="0"/>
            <a:r>
              <a:rPr lang="en-US" noProof="0"/>
              <a:t>Click to add bullets</a:t>
            </a:r>
          </a:p>
          <a:p>
            <a:pPr lvl="1"/>
            <a:r>
              <a:rPr lang="en-US" noProof="0"/>
              <a:t>Second level</a:t>
            </a:r>
          </a:p>
        </p:txBody>
      </p:sp>
      <p:sp>
        <p:nvSpPr>
          <p:cNvPr id="14" name="Page Number">
            <a:extLst>
              <a:ext uri="{FF2B5EF4-FFF2-40B4-BE49-F238E27FC236}">
                <a16:creationId xmlns:a16="http://schemas.microsoft.com/office/drawing/2014/main" id="{CF4BC876-D827-4E5E-A572-DF3D59B88245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1" baseline="0" dirty="0">
                <a:solidFill>
                  <a:schemeClr val="tx1"/>
                </a:solidFill>
                <a:latin typeface="+mj-lt"/>
              </a:rPr>
              <a:t>                </a:t>
            </a:r>
            <a:fld id="{F2C1E792-EDA4-4DC5-8412-A2C2E5D30ADF}" type="slidenum">
              <a:rPr lang="en-US" sz="1000" b="1" baseline="0">
                <a:solidFill>
                  <a:schemeClr val="tx1"/>
                </a:solidFill>
                <a:latin typeface="+mj-lt"/>
              </a:rPr>
              <a:pPr algn="r" defTabSz="685783">
                <a:defRPr/>
              </a:pPr>
              <a:t>‹#›</a:t>
            </a:fld>
            <a:endParaRPr lang="en-US" sz="1000" b="1" baseline="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16" name="WSE logo">
            <a:extLst>
              <a:ext uri="{FF2B5EF4-FFF2-40B4-BE49-F238E27FC236}">
                <a16:creationId xmlns:a16="http://schemas.microsoft.com/office/drawing/2014/main" id="{9BB8FB21-BFAB-4131-ADE3-626699BE3E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69668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s and Image - Sim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">
            <a:extLst>
              <a:ext uri="{FF2B5EF4-FFF2-40B4-BE49-F238E27FC236}">
                <a16:creationId xmlns:a16="http://schemas.microsoft.com/office/drawing/2014/main" id="{08DC6AAE-017C-4253-840E-AB4D795A3E4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2234" y="304800"/>
            <a:ext cx="3607289" cy="890244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8EA6AD7-2136-4D32-B4FA-6F27E804E7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22960" y="1197160"/>
            <a:ext cx="778180" cy="103340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Bullets">
            <a:extLst>
              <a:ext uri="{FF2B5EF4-FFF2-40B4-BE49-F238E27FC236}">
                <a16:creationId xmlns:a16="http://schemas.microsoft.com/office/drawing/2014/main" id="{489A78E5-4DD4-4398-92E6-73293FB04D0D}"/>
              </a:ext>
            </a:extLst>
          </p:cNvPr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732234" y="1545336"/>
            <a:ext cx="3607289" cy="2926080"/>
          </a:xfrm>
          <a:prstGeom prst="rect">
            <a:avLst/>
          </a:prstGeom>
        </p:spPr>
        <p:txBody>
          <a:bodyPr>
            <a:noAutofit/>
          </a:bodyPr>
          <a:lstStyle>
            <a:lvl1pPr marL="230188" indent="-230188">
              <a:spcBef>
                <a:spcPts val="750"/>
              </a:spcBef>
              <a:buClr>
                <a:srgbClr val="092C74"/>
              </a:buClr>
              <a:buFont typeface="Wingdings" panose="05000000000000000000" pitchFamily="2" charset="2"/>
              <a:buChar char="§"/>
              <a:defRPr sz="16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571500" indent="-228600">
              <a:buClr>
                <a:srgbClr val="092C74"/>
              </a:buClr>
              <a:buFont typeface="Courier New" panose="02070309020205020404" pitchFamily="49" charset="0"/>
              <a:buChar char="o"/>
              <a:defRPr sz="1600"/>
            </a:lvl2pPr>
            <a:lvl3pPr marL="914400" indent="-228600">
              <a:buClr>
                <a:srgbClr val="092C74"/>
              </a:buClr>
              <a:defRPr sz="1600"/>
            </a:lvl3pPr>
          </a:lstStyle>
          <a:p>
            <a:pPr lvl="0"/>
            <a:r>
              <a:rPr lang="en-US" noProof="0" dirty="0"/>
              <a:t>Click to add bullets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</p:txBody>
      </p:sp>
      <p:sp>
        <p:nvSpPr>
          <p:cNvPr id="5" name="Picture">
            <a:extLst>
              <a:ext uri="{FF2B5EF4-FFF2-40B4-BE49-F238E27FC236}">
                <a16:creationId xmlns:a16="http://schemas.microsoft.com/office/drawing/2014/main" id="{75B79D34-DFEF-4AC5-AC86-378A247C4C3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804477" y="0"/>
            <a:ext cx="3607289" cy="5143500"/>
          </a:xfrm>
          <a:custGeom>
            <a:avLst/>
            <a:gdLst>
              <a:gd name="connsiteX0" fmla="*/ 0 w 3657600"/>
              <a:gd name="connsiteY0" fmla="*/ 0 h 4343400"/>
              <a:gd name="connsiteX1" fmla="*/ 3657600 w 3657600"/>
              <a:gd name="connsiteY1" fmla="*/ 0 h 4343400"/>
              <a:gd name="connsiteX2" fmla="*/ 3657600 w 3657600"/>
              <a:gd name="connsiteY2" fmla="*/ 4343400 h 4343400"/>
              <a:gd name="connsiteX3" fmla="*/ 0 w 3657600"/>
              <a:gd name="connsiteY3" fmla="*/ 4343400 h 4343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57600" h="4343400">
                <a:moveTo>
                  <a:pt x="0" y="0"/>
                </a:moveTo>
                <a:lnTo>
                  <a:pt x="3657600" y="0"/>
                </a:lnTo>
                <a:lnTo>
                  <a:pt x="3657600" y="4343400"/>
                </a:lnTo>
                <a:lnTo>
                  <a:pt x="0" y="4343400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id-ID"/>
          </a:p>
        </p:txBody>
      </p:sp>
      <p:sp>
        <p:nvSpPr>
          <p:cNvPr id="14" name="Picture Citation">
            <a:extLst>
              <a:ext uri="{FF2B5EF4-FFF2-40B4-BE49-F238E27FC236}">
                <a16:creationId xmlns:a16="http://schemas.microsoft.com/office/drawing/2014/main" id="{355E0E6A-E25B-428F-BA8C-4A0886B089F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371461" y="4860168"/>
            <a:ext cx="1426796" cy="200055"/>
          </a:xfrm>
          <a:prstGeom prst="rect">
            <a:avLst/>
          </a:prstGeom>
        </p:spPr>
        <p:txBody>
          <a:bodyPr anchor="ctr"/>
          <a:lstStyle>
            <a:lvl1pPr algn="r">
              <a:buNone/>
              <a:defRPr sz="1050"/>
            </a:lvl1pPr>
            <a:lvl2pPr>
              <a:buNone/>
              <a:defRPr sz="700"/>
            </a:lvl2pPr>
            <a:lvl3pPr>
              <a:buNone/>
              <a:defRPr sz="700"/>
            </a:lvl3pPr>
            <a:lvl4pPr>
              <a:buNone/>
              <a:defRPr sz="700"/>
            </a:lvl4pPr>
            <a:lvl5pPr>
              <a:buNone/>
              <a:defRPr sz="700"/>
            </a:lvl5pPr>
          </a:lstStyle>
          <a:p>
            <a:pPr lvl="0"/>
            <a:r>
              <a:rPr lang="en-US" dirty="0"/>
              <a:t>(Author, Year)</a:t>
            </a:r>
          </a:p>
        </p:txBody>
      </p:sp>
      <p:pic>
        <p:nvPicPr>
          <p:cNvPr id="9" name="WSE logo">
            <a:extLst>
              <a:ext uri="{FF2B5EF4-FFF2-40B4-BE49-F238E27FC236}">
                <a16:creationId xmlns:a16="http://schemas.microsoft.com/office/drawing/2014/main" id="{D3042606-CA6F-4BC4-80EF-92D44CA318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  <p:sp>
        <p:nvSpPr>
          <p:cNvPr id="12" name="Page Number">
            <a:extLst>
              <a:ext uri="{FF2B5EF4-FFF2-40B4-BE49-F238E27FC236}">
                <a16:creationId xmlns:a16="http://schemas.microsoft.com/office/drawing/2014/main" id="{01F6A14B-EEAE-2542-8809-4C8C18188C92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1" baseline="0" dirty="0">
                <a:solidFill>
                  <a:schemeClr val="tx1"/>
                </a:solidFill>
                <a:latin typeface="+mj-lt"/>
              </a:rPr>
              <a:t>                </a:t>
            </a:r>
            <a:fld id="{F2C1E792-EDA4-4DC5-8412-A2C2E5D30ADF}" type="slidenum">
              <a:rPr lang="en-US" sz="1000" b="1" baseline="0">
                <a:solidFill>
                  <a:schemeClr val="tx1"/>
                </a:solidFill>
                <a:latin typeface="+mj-lt"/>
              </a:rPr>
              <a:pPr algn="r" defTabSz="685783">
                <a:defRPr/>
              </a:pPr>
              <a:t>‹#›</a:t>
            </a:fld>
            <a:endParaRPr lang="en-US" sz="1000" b="1" baseline="0" dirty="0">
              <a:solidFill>
                <a:schemeClr val="tx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24182750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Items and Text - Dark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0D8B841-262A-4B03-B51F-86A89C000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322279"/>
            <a:ext cx="9144000" cy="2743200"/>
          </a:xfrm>
          <a:prstGeom prst="rect">
            <a:avLst/>
          </a:prstGeom>
          <a:solidFill>
            <a:schemeClr val="tx2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35"/>
            <a:endParaRPr lang="uk-UA" sz="1400">
              <a:solidFill>
                <a:srgbClr val="F2F2F5"/>
              </a:solidFill>
              <a:latin typeface="Roboto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582B397-6BB2-4E5C-A669-F186A3D523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0080" y="966682"/>
            <a:ext cx="778180" cy="103340"/>
          </a:xfrm>
          <a:prstGeom prst="rect">
            <a:avLst/>
          </a:prstGeom>
          <a:solidFill>
            <a:srgbClr val="69ACE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itle">
            <a:extLst>
              <a:ext uri="{FF2B5EF4-FFF2-40B4-BE49-F238E27FC236}">
                <a16:creationId xmlns:a16="http://schemas.microsoft.com/office/drawing/2014/main" id="{4AD5310A-E63C-46AA-841F-B738FFBFC09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919" y="107119"/>
            <a:ext cx="8085415" cy="857542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8" name="Item 1 Title">
            <a:extLst>
              <a:ext uri="{FF2B5EF4-FFF2-40B4-BE49-F238E27FC236}">
                <a16:creationId xmlns:a16="http://schemas.microsoft.com/office/drawing/2014/main" id="{5CE35401-0622-4F68-B52B-0F9A26D1D1F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92988" y="2118249"/>
            <a:ext cx="2101790" cy="3169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000" b="1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Item Title</a:t>
            </a:r>
          </a:p>
        </p:txBody>
      </p:sp>
      <p:sp>
        <p:nvSpPr>
          <p:cNvPr id="19" name="Item 1 Text">
            <a:extLst>
              <a:ext uri="{FF2B5EF4-FFF2-40B4-BE49-F238E27FC236}">
                <a16:creationId xmlns:a16="http://schemas.microsoft.com/office/drawing/2014/main" id="{719B202F-5339-48FA-88EA-2887B53BB13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92988" y="2498938"/>
            <a:ext cx="2101791" cy="114913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200" b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20" name="Item 2 Title">
            <a:extLst>
              <a:ext uri="{FF2B5EF4-FFF2-40B4-BE49-F238E27FC236}">
                <a16:creationId xmlns:a16="http://schemas.microsoft.com/office/drawing/2014/main" id="{155CFADC-A293-4DC1-B7C0-7F7CAF86EDE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525730" y="2118249"/>
            <a:ext cx="2101790" cy="3169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000" b="1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Item Title</a:t>
            </a:r>
          </a:p>
        </p:txBody>
      </p:sp>
      <p:sp>
        <p:nvSpPr>
          <p:cNvPr id="21" name="Item 2 Text">
            <a:extLst>
              <a:ext uri="{FF2B5EF4-FFF2-40B4-BE49-F238E27FC236}">
                <a16:creationId xmlns:a16="http://schemas.microsoft.com/office/drawing/2014/main" id="{9BA58F50-BBFB-4D8E-971B-70C7E6E2E1E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525729" y="2498938"/>
            <a:ext cx="2101791" cy="114913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200" b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22" name="Item 3 Title">
            <a:extLst>
              <a:ext uri="{FF2B5EF4-FFF2-40B4-BE49-F238E27FC236}">
                <a16:creationId xmlns:a16="http://schemas.microsoft.com/office/drawing/2014/main" id="{C2583F76-A149-4B1E-B2E1-E81708D7BAC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488014" y="2118249"/>
            <a:ext cx="2101790" cy="3169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000" b="1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Item Title</a:t>
            </a:r>
          </a:p>
        </p:txBody>
      </p:sp>
      <p:sp>
        <p:nvSpPr>
          <p:cNvPr id="23" name="Item 3 Text">
            <a:extLst>
              <a:ext uri="{FF2B5EF4-FFF2-40B4-BE49-F238E27FC236}">
                <a16:creationId xmlns:a16="http://schemas.microsoft.com/office/drawing/2014/main" id="{183F46EB-750F-4011-9A50-C39EEC86CF7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488014" y="2498938"/>
            <a:ext cx="2101791" cy="114913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200" b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15" name="Page Number">
            <a:extLst>
              <a:ext uri="{FF2B5EF4-FFF2-40B4-BE49-F238E27FC236}">
                <a16:creationId xmlns:a16="http://schemas.microsoft.com/office/drawing/2014/main" id="{97A8C763-37D1-4725-B3D2-FC0A67A964F5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1" baseline="0" dirty="0">
                <a:solidFill>
                  <a:schemeClr val="tx1"/>
                </a:solidFill>
                <a:latin typeface="+mj-lt"/>
              </a:rPr>
              <a:t>                </a:t>
            </a:r>
            <a:fld id="{F2C1E792-EDA4-4DC5-8412-A2C2E5D30ADF}" type="slidenum">
              <a:rPr lang="en-US" sz="1000" b="1" baseline="0">
                <a:solidFill>
                  <a:schemeClr val="tx1"/>
                </a:solidFill>
                <a:latin typeface="+mj-lt"/>
              </a:rPr>
              <a:pPr algn="r" defTabSz="685783">
                <a:defRPr/>
              </a:pPr>
              <a:t>‹#›</a:t>
            </a:fld>
            <a:endParaRPr lang="en-US" sz="1000" b="1" baseline="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17" name="WSE logo">
            <a:extLst>
              <a:ext uri="{FF2B5EF4-FFF2-40B4-BE49-F238E27FC236}">
                <a16:creationId xmlns:a16="http://schemas.microsoft.com/office/drawing/2014/main" id="{2EF39E04-01D7-4A82-82EA-2710EF2F19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8673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  <p:hf hdr="0" ftr="0" dt="0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 Items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1314DC-C137-41F8-98CE-32A5569A34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chemeClr val="tx2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35"/>
            <a:endParaRPr lang="uk-UA" sz="1400">
              <a:solidFill>
                <a:srgbClr val="0A091B"/>
              </a:solidFill>
              <a:latin typeface="Roboto"/>
            </a:endParaRPr>
          </a:p>
        </p:txBody>
      </p:sp>
      <p:sp>
        <p:nvSpPr>
          <p:cNvPr id="18" name="Title">
            <a:extLst>
              <a:ext uri="{FF2B5EF4-FFF2-40B4-BE49-F238E27FC236}">
                <a16:creationId xmlns:a16="http://schemas.microsoft.com/office/drawing/2014/main" id="{41763441-4DFB-415A-8FDD-F25000B4226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9437" y="212651"/>
            <a:ext cx="3706784" cy="868462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C47E358B-7B56-4BC0-B6CA-543BB35648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11480" y="1083327"/>
            <a:ext cx="778180" cy="103340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3" name="Picture"/>
          <p:cNvSpPr>
            <a:spLocks noGrp="1"/>
          </p:cNvSpPr>
          <p:nvPr>
            <p:ph type="pic" sz="quarter" idx="12"/>
          </p:nvPr>
        </p:nvSpPr>
        <p:spPr>
          <a:xfrm>
            <a:off x="4572000" y="0"/>
            <a:ext cx="4572000" cy="5143500"/>
          </a:xfrm>
          <a:prstGeom prst="rect">
            <a:avLst/>
          </a:prstGeom>
        </p:spPr>
        <p:txBody>
          <a:bodyPr/>
          <a:lstStyle>
            <a:lvl1pPr>
              <a:buNone/>
              <a:defRPr/>
            </a:lvl1pPr>
          </a:lstStyle>
          <a:p>
            <a:endParaRPr lang="uk-UA" dirty="0"/>
          </a:p>
        </p:txBody>
      </p:sp>
      <p:sp>
        <p:nvSpPr>
          <p:cNvPr id="16" name="Picture Citation">
            <a:extLst>
              <a:ext uri="{FF2B5EF4-FFF2-40B4-BE49-F238E27FC236}">
                <a16:creationId xmlns:a16="http://schemas.microsoft.com/office/drawing/2014/main" id="{90C07639-CECF-46C2-ADBD-7DAC7ABB98B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145204" y="4907946"/>
            <a:ext cx="1426796" cy="200055"/>
          </a:xfrm>
          <a:prstGeom prst="rect">
            <a:avLst/>
          </a:prstGeom>
        </p:spPr>
        <p:txBody>
          <a:bodyPr anchor="ctr"/>
          <a:lstStyle>
            <a:lvl1pPr algn="r">
              <a:buNone/>
              <a:defRPr sz="1050">
                <a:solidFill>
                  <a:schemeClr val="bg1"/>
                </a:solidFill>
              </a:defRPr>
            </a:lvl1pPr>
            <a:lvl2pPr>
              <a:buNone/>
              <a:defRPr sz="700"/>
            </a:lvl2pPr>
            <a:lvl3pPr>
              <a:buNone/>
              <a:defRPr sz="700"/>
            </a:lvl3pPr>
            <a:lvl4pPr>
              <a:buNone/>
              <a:defRPr sz="700"/>
            </a:lvl4pPr>
            <a:lvl5pPr>
              <a:buNone/>
              <a:defRPr sz="700"/>
            </a:lvl5pPr>
          </a:lstStyle>
          <a:p>
            <a:pPr lvl="0"/>
            <a:r>
              <a:rPr lang="en-US" dirty="0"/>
              <a:t>(Author, Year)</a:t>
            </a:r>
          </a:p>
        </p:txBody>
      </p:sp>
      <p:sp>
        <p:nvSpPr>
          <p:cNvPr id="36" name="Item 1 Title">
            <a:extLst>
              <a:ext uri="{FF2B5EF4-FFF2-40B4-BE49-F238E27FC236}">
                <a16:creationId xmlns:a16="http://schemas.microsoft.com/office/drawing/2014/main" id="{5A2FFEA5-78D4-4F42-8199-3E026DEC8F9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414656" y="1428826"/>
            <a:ext cx="2631564" cy="32003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 b="1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add Item 1</a:t>
            </a:r>
          </a:p>
        </p:txBody>
      </p:sp>
      <p:sp>
        <p:nvSpPr>
          <p:cNvPr id="37" name="Item 1 Text">
            <a:extLst>
              <a:ext uri="{FF2B5EF4-FFF2-40B4-BE49-F238E27FC236}">
                <a16:creationId xmlns:a16="http://schemas.microsoft.com/office/drawing/2014/main" id="{227AE2F4-71EB-4595-8BFD-8A2BBCA8FB4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414656" y="1762138"/>
            <a:ext cx="2631564" cy="36576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000" b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38" name="Item 2 Title">
            <a:extLst>
              <a:ext uri="{FF2B5EF4-FFF2-40B4-BE49-F238E27FC236}">
                <a16:creationId xmlns:a16="http://schemas.microsoft.com/office/drawing/2014/main" id="{345A8F90-2745-42D6-A5DD-A6FA8552EB4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414656" y="2322869"/>
            <a:ext cx="2631564" cy="32004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500" b="1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add Item 2</a:t>
            </a:r>
          </a:p>
        </p:txBody>
      </p:sp>
      <p:sp>
        <p:nvSpPr>
          <p:cNvPr id="39" name="Item 2 Text">
            <a:extLst>
              <a:ext uri="{FF2B5EF4-FFF2-40B4-BE49-F238E27FC236}">
                <a16:creationId xmlns:a16="http://schemas.microsoft.com/office/drawing/2014/main" id="{1AD0D53E-20B9-43F3-ADFF-9C23B04A85D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414656" y="2658089"/>
            <a:ext cx="2631564" cy="36576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000" b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41" name="Item 3 Title">
            <a:extLst>
              <a:ext uri="{FF2B5EF4-FFF2-40B4-BE49-F238E27FC236}">
                <a16:creationId xmlns:a16="http://schemas.microsoft.com/office/drawing/2014/main" id="{0E415360-5B51-466C-A6F2-E55A2B6F08F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414656" y="3238702"/>
            <a:ext cx="2631564" cy="32004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500" b="1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add Item 3</a:t>
            </a:r>
          </a:p>
        </p:txBody>
      </p:sp>
      <p:sp>
        <p:nvSpPr>
          <p:cNvPr id="42" name="Item 3 Text">
            <a:extLst>
              <a:ext uri="{FF2B5EF4-FFF2-40B4-BE49-F238E27FC236}">
                <a16:creationId xmlns:a16="http://schemas.microsoft.com/office/drawing/2014/main" id="{D3612866-9A4B-4847-A6D5-8268D9C4E07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414656" y="3579468"/>
            <a:ext cx="2631564" cy="36576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000" b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43" name="Item 4 Title">
            <a:extLst>
              <a:ext uri="{FF2B5EF4-FFF2-40B4-BE49-F238E27FC236}">
                <a16:creationId xmlns:a16="http://schemas.microsoft.com/office/drawing/2014/main" id="{3F85E08E-3D8F-4BCA-8B02-B5D69C061E6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414656" y="4153894"/>
            <a:ext cx="2631564" cy="32004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500" b="1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add Item 4</a:t>
            </a:r>
          </a:p>
        </p:txBody>
      </p:sp>
      <p:sp>
        <p:nvSpPr>
          <p:cNvPr id="44" name="Item 4 Text">
            <a:extLst>
              <a:ext uri="{FF2B5EF4-FFF2-40B4-BE49-F238E27FC236}">
                <a16:creationId xmlns:a16="http://schemas.microsoft.com/office/drawing/2014/main" id="{C1F16FCB-5383-489D-9570-344080E60EB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414656" y="4475797"/>
            <a:ext cx="2631564" cy="36576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000" b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4" name="Page Number">
            <a:extLst>
              <a:ext uri="{FF2B5EF4-FFF2-40B4-BE49-F238E27FC236}">
                <a16:creationId xmlns:a16="http://schemas.microsoft.com/office/drawing/2014/main" id="{AD80480C-BCE4-F8AE-1888-D35CDB29D6DE}"/>
              </a:ext>
            </a:extLst>
          </p:cNvPr>
          <p:cNvSpPr txBox="1"/>
          <p:nvPr userDrawn="1"/>
        </p:nvSpPr>
        <p:spPr>
          <a:xfrm>
            <a:off x="-400049" y="4895931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               </a:t>
            </a:r>
            <a:fld id="{F2C1E792-EDA4-4DC5-8412-A2C2E5D30ADF}" type="slidenum"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pPr marL="0" marR="0" lvl="0" indent="0" algn="r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7068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  <p:hf hdr="0" ftr="0" dt="0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 Items and Image - Light Blue">
    <p:bg>
      <p:bgPr>
        <a:solidFill>
          <a:srgbClr val="69AC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">
            <a:extLst>
              <a:ext uri="{FF2B5EF4-FFF2-40B4-BE49-F238E27FC236}">
                <a16:creationId xmlns:a16="http://schemas.microsoft.com/office/drawing/2014/main" id="{22286680-84B1-468A-8675-164CE439317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80016" y="212650"/>
            <a:ext cx="3706784" cy="869809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rgbClr val="092C74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4572000" cy="5143500"/>
          </a:xfrm>
          <a:prstGeom prst="rect">
            <a:avLst/>
          </a:prstGeom>
        </p:spPr>
        <p:txBody>
          <a:bodyPr/>
          <a:lstStyle>
            <a:lvl1pPr>
              <a:buNone/>
              <a:defRPr/>
            </a:lvl1pPr>
          </a:lstStyle>
          <a:p>
            <a:endParaRPr lang="uk-UA" dirty="0"/>
          </a:p>
        </p:txBody>
      </p:sp>
      <p:sp>
        <p:nvSpPr>
          <p:cNvPr id="18" name="Picture Citation">
            <a:extLst>
              <a:ext uri="{FF2B5EF4-FFF2-40B4-BE49-F238E27FC236}">
                <a16:creationId xmlns:a16="http://schemas.microsoft.com/office/drawing/2014/main" id="{13223670-BBEB-4361-8EA3-4E1A5435EEF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572000" y="4860169"/>
            <a:ext cx="1426796" cy="200055"/>
          </a:xfrm>
          <a:prstGeom prst="rect">
            <a:avLst/>
          </a:prstGeom>
        </p:spPr>
        <p:txBody>
          <a:bodyPr anchor="ctr"/>
          <a:lstStyle>
            <a:lvl1pPr algn="l">
              <a:buNone/>
              <a:defRPr sz="1050">
                <a:solidFill>
                  <a:srgbClr val="092C74"/>
                </a:solidFill>
              </a:defRPr>
            </a:lvl1pPr>
            <a:lvl2pPr>
              <a:buNone/>
              <a:defRPr sz="700"/>
            </a:lvl2pPr>
            <a:lvl3pPr>
              <a:buNone/>
              <a:defRPr sz="700"/>
            </a:lvl3pPr>
            <a:lvl4pPr>
              <a:buNone/>
              <a:defRPr sz="700"/>
            </a:lvl4pPr>
            <a:lvl5pPr>
              <a:buNone/>
              <a:defRPr sz="700"/>
            </a:lvl5pPr>
          </a:lstStyle>
          <a:p>
            <a:pPr lvl="0"/>
            <a:r>
              <a:rPr lang="en-US" dirty="0"/>
              <a:t>(Author, Year)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4BBB1EC0-18D2-43C4-9328-501A6434B5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047488" y="1083767"/>
            <a:ext cx="778180" cy="103340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30" name="Item 1 Title">
            <a:extLst>
              <a:ext uri="{FF2B5EF4-FFF2-40B4-BE49-F238E27FC236}">
                <a16:creationId xmlns:a16="http://schemas.microsoft.com/office/drawing/2014/main" id="{BF4C2CE7-8EAB-4C95-B1DF-56077F3C7D9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700906" y="1428826"/>
            <a:ext cx="2631564" cy="32003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 b="1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add Item 1</a:t>
            </a:r>
          </a:p>
        </p:txBody>
      </p:sp>
      <p:sp>
        <p:nvSpPr>
          <p:cNvPr id="31" name="Item 1 Text">
            <a:extLst>
              <a:ext uri="{FF2B5EF4-FFF2-40B4-BE49-F238E27FC236}">
                <a16:creationId xmlns:a16="http://schemas.microsoft.com/office/drawing/2014/main" id="{E625F40A-7E88-4825-BA8B-6E8F98F70D5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700906" y="1762138"/>
            <a:ext cx="2631564" cy="36576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000" b="0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32" name="Item 2 Title">
            <a:extLst>
              <a:ext uri="{FF2B5EF4-FFF2-40B4-BE49-F238E27FC236}">
                <a16:creationId xmlns:a16="http://schemas.microsoft.com/office/drawing/2014/main" id="{EAF7F9B1-5558-4A7E-91C6-7DB8DC4B3ED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700906" y="2322869"/>
            <a:ext cx="2631564" cy="32004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500" b="1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add Item 2</a:t>
            </a:r>
          </a:p>
        </p:txBody>
      </p:sp>
      <p:sp>
        <p:nvSpPr>
          <p:cNvPr id="33" name="Item 2 Text">
            <a:extLst>
              <a:ext uri="{FF2B5EF4-FFF2-40B4-BE49-F238E27FC236}">
                <a16:creationId xmlns:a16="http://schemas.microsoft.com/office/drawing/2014/main" id="{8A58E8F1-F71E-4337-A348-930BBBE80E8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700906" y="2658089"/>
            <a:ext cx="2631564" cy="36576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000" b="0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34" name="Item 3 Title">
            <a:extLst>
              <a:ext uri="{FF2B5EF4-FFF2-40B4-BE49-F238E27FC236}">
                <a16:creationId xmlns:a16="http://schemas.microsoft.com/office/drawing/2014/main" id="{B7ACD949-03A3-43F6-ACE5-5D98460782A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700906" y="3238702"/>
            <a:ext cx="2631564" cy="32004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500" b="1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add Item 3</a:t>
            </a:r>
          </a:p>
        </p:txBody>
      </p:sp>
      <p:sp>
        <p:nvSpPr>
          <p:cNvPr id="35" name="Item 3 Text">
            <a:extLst>
              <a:ext uri="{FF2B5EF4-FFF2-40B4-BE49-F238E27FC236}">
                <a16:creationId xmlns:a16="http://schemas.microsoft.com/office/drawing/2014/main" id="{10259CDC-B4C8-4DEE-9798-0066E12E950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700906" y="3579468"/>
            <a:ext cx="2631564" cy="36576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000" b="0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36" name="Item 4 Title">
            <a:extLst>
              <a:ext uri="{FF2B5EF4-FFF2-40B4-BE49-F238E27FC236}">
                <a16:creationId xmlns:a16="http://schemas.microsoft.com/office/drawing/2014/main" id="{12305E31-24E6-4A77-886F-5014FEE17360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700906" y="4153894"/>
            <a:ext cx="2631564" cy="32004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500" b="1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add Item 4</a:t>
            </a:r>
          </a:p>
        </p:txBody>
      </p:sp>
      <p:sp>
        <p:nvSpPr>
          <p:cNvPr id="37" name="Item 4 Text">
            <a:extLst>
              <a:ext uri="{FF2B5EF4-FFF2-40B4-BE49-F238E27FC236}">
                <a16:creationId xmlns:a16="http://schemas.microsoft.com/office/drawing/2014/main" id="{FDA9282E-D47F-4C92-9C94-945CC2D37AA6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700906" y="4475797"/>
            <a:ext cx="2631564" cy="36576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000" b="0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16" name="Page Number">
            <a:extLst>
              <a:ext uri="{FF2B5EF4-FFF2-40B4-BE49-F238E27FC236}">
                <a16:creationId xmlns:a16="http://schemas.microsoft.com/office/drawing/2014/main" id="{1EFCF2D6-1B7A-475C-8D39-C1DC70050108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1" baseline="0" dirty="0">
                <a:solidFill>
                  <a:schemeClr val="bg1"/>
                </a:solidFill>
                <a:latin typeface="+mj-lt"/>
              </a:rPr>
              <a:t>                </a:t>
            </a:r>
            <a:fld id="{F2C1E792-EDA4-4DC5-8412-A2C2E5D30ADF}" type="slidenum">
              <a:rPr lang="en-US" sz="1000" b="1" baseline="0">
                <a:solidFill>
                  <a:srgbClr val="092C74"/>
                </a:solidFill>
                <a:latin typeface="+mj-lt"/>
              </a:rPr>
              <a:pPr algn="r" defTabSz="685783">
                <a:defRPr/>
              </a:pPr>
              <a:t>‹#›</a:t>
            </a:fld>
            <a:endParaRPr lang="en-US" sz="1000" b="1" baseline="0" dirty="0">
              <a:solidFill>
                <a:srgbClr val="092C74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685611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  <p:hf hdr="0" ftr="0" dt="0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2 Items and Text - Numb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">
            <a:extLst>
              <a:ext uri="{FF2B5EF4-FFF2-40B4-BE49-F238E27FC236}">
                <a16:creationId xmlns:a16="http://schemas.microsoft.com/office/drawing/2014/main" id="{3FC4CE32-48E2-3B4B-A344-FA1B60CC379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919" y="107119"/>
            <a:ext cx="8085415" cy="857542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1234D5D-7B7D-4750-82D4-FEA47688D8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0080" y="966682"/>
            <a:ext cx="778180" cy="103340"/>
          </a:xfrm>
          <a:prstGeom prst="rect">
            <a:avLst/>
          </a:prstGeom>
          <a:solidFill>
            <a:srgbClr val="69ACE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Item 1">
            <a:extLst>
              <a:ext uri="{FF2B5EF4-FFF2-40B4-BE49-F238E27FC236}">
                <a16:creationId xmlns:a16="http://schemas.microsoft.com/office/drawing/2014/main" id="{671CE112-5F0A-401E-B99E-912F29D882E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33919" y="1125404"/>
            <a:ext cx="3587994" cy="509105"/>
          </a:xfrm>
          <a:prstGeom prst="rect">
            <a:avLst/>
          </a:prstGeom>
          <a:solidFill>
            <a:schemeClr val="tx2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49" name="Item 1 Text">
            <a:extLst>
              <a:ext uri="{FF2B5EF4-FFF2-40B4-BE49-F238E27FC236}">
                <a16:creationId xmlns:a16="http://schemas.microsoft.com/office/drawing/2014/main" id="{BEC0F934-9D51-44E6-A53D-A571EEE44F9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33919" y="1732115"/>
            <a:ext cx="3587995" cy="2955829"/>
          </a:xfrm>
          <a:prstGeom prst="rect">
            <a:avLst/>
          </a:prstGeom>
          <a:ln w="6350">
            <a:solidFill>
              <a:schemeClr val="bg2"/>
            </a:solidFill>
          </a:ln>
        </p:spPr>
        <p:txBody>
          <a:bodyPr>
            <a:noAutofit/>
          </a:bodyPr>
          <a:lstStyle>
            <a:lvl1pPr marL="227013" indent="-227013" algn="l">
              <a:buClr>
                <a:srgbClr val="092C74"/>
              </a:buClr>
              <a:buFont typeface="Wingdings" panose="05000000000000000000" pitchFamily="2" charset="2"/>
              <a:buChar char="§"/>
              <a:defRPr sz="16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569913" indent="-227013">
              <a:buClr>
                <a:srgbClr val="092C74"/>
              </a:buClr>
              <a:buFont typeface="Courier New" panose="02070309020205020404" pitchFamily="49" charset="0"/>
              <a:buChar char="o"/>
              <a:defRPr sz="1600"/>
            </a:lvl2pPr>
            <a:lvl3pPr marL="914400" indent="-228600">
              <a:buClr>
                <a:srgbClr val="092C74"/>
              </a:buClr>
              <a:defRPr sz="1600"/>
            </a:lvl3pPr>
          </a:lstStyle>
          <a:p>
            <a:pPr lvl="0"/>
            <a:r>
              <a:rPr lang="en-US" dirty="0"/>
              <a:t>Click to add bullets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5" name="Item 2">
            <a:extLst>
              <a:ext uri="{FF2B5EF4-FFF2-40B4-BE49-F238E27FC236}">
                <a16:creationId xmlns:a16="http://schemas.microsoft.com/office/drawing/2014/main" id="{2DF5513A-26DB-4BCC-B646-BCE427C05D62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017263" y="1121733"/>
            <a:ext cx="3587994" cy="509105"/>
          </a:xfrm>
          <a:prstGeom prst="rect">
            <a:avLst/>
          </a:prstGeom>
          <a:solidFill>
            <a:schemeClr val="tx2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50" name="Item 2 Text">
            <a:extLst>
              <a:ext uri="{FF2B5EF4-FFF2-40B4-BE49-F238E27FC236}">
                <a16:creationId xmlns:a16="http://schemas.microsoft.com/office/drawing/2014/main" id="{98E448A1-8C8C-453C-90F9-C66DB75DCF3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017263" y="1732115"/>
            <a:ext cx="3587995" cy="2955829"/>
          </a:xfrm>
          <a:prstGeom prst="rect">
            <a:avLst/>
          </a:prstGeom>
          <a:ln w="6350">
            <a:solidFill>
              <a:schemeClr val="bg2"/>
            </a:solidFill>
          </a:ln>
        </p:spPr>
        <p:txBody>
          <a:bodyPr>
            <a:noAutofit/>
          </a:bodyPr>
          <a:lstStyle>
            <a:lvl1pPr marL="227013" indent="-227013" algn="l">
              <a:buClr>
                <a:srgbClr val="092C74"/>
              </a:buClr>
              <a:buFont typeface="Wingdings" panose="05000000000000000000" pitchFamily="2" charset="2"/>
              <a:buChar char="§"/>
              <a:defRPr sz="16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569913" indent="-227013">
              <a:buClr>
                <a:srgbClr val="092C74"/>
              </a:buClr>
              <a:buFont typeface="Courier New" panose="02070309020205020404" pitchFamily="49" charset="0"/>
              <a:buChar char="o"/>
              <a:defRPr sz="1600"/>
            </a:lvl2pPr>
            <a:lvl3pPr marL="914400" indent="-228600">
              <a:buClr>
                <a:srgbClr val="092C74"/>
              </a:buClr>
              <a:defRPr sz="1600"/>
            </a:lvl3pPr>
          </a:lstStyle>
          <a:p>
            <a:pPr lvl="0"/>
            <a:r>
              <a:rPr lang="en-US" dirty="0"/>
              <a:t>Click to add bullets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3" name="Page Number">
            <a:extLst>
              <a:ext uri="{FF2B5EF4-FFF2-40B4-BE49-F238E27FC236}">
                <a16:creationId xmlns:a16="http://schemas.microsoft.com/office/drawing/2014/main" id="{5C874A4D-437B-47FA-9801-0B5730C4AFA2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               </a:t>
            </a:r>
            <a:fld id="{F2C1E792-EDA4-4DC5-8412-A2C2E5D30ADF}" type="slidenum"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pPr marL="0" marR="0" lvl="0" indent="0" algn="r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pic>
        <p:nvPicPr>
          <p:cNvPr id="15" name="WSE logo">
            <a:extLst>
              <a:ext uri="{FF2B5EF4-FFF2-40B4-BE49-F238E27FC236}">
                <a16:creationId xmlns:a16="http://schemas.microsoft.com/office/drawing/2014/main" id="{20DC7941-9718-4A82-83B9-1DDFA28D55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716702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3 Items and Text - Numb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">
            <a:extLst>
              <a:ext uri="{FF2B5EF4-FFF2-40B4-BE49-F238E27FC236}">
                <a16:creationId xmlns:a16="http://schemas.microsoft.com/office/drawing/2014/main" id="{B452B98A-49AE-D745-88D4-EBD54A1A320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919" y="107119"/>
            <a:ext cx="8085415" cy="857542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1234D5D-7B7D-4750-82D4-FEA47688D8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0080" y="966682"/>
            <a:ext cx="778180" cy="103340"/>
          </a:xfrm>
          <a:prstGeom prst="rect">
            <a:avLst/>
          </a:prstGeom>
          <a:solidFill>
            <a:srgbClr val="69ACE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Item 1">
            <a:extLst>
              <a:ext uri="{FF2B5EF4-FFF2-40B4-BE49-F238E27FC236}">
                <a16:creationId xmlns:a16="http://schemas.microsoft.com/office/drawing/2014/main" id="{671CE112-5F0A-401E-B99E-912F29D882E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36330" y="1190555"/>
            <a:ext cx="2498103" cy="509105"/>
          </a:xfrm>
          <a:prstGeom prst="rect">
            <a:avLst/>
          </a:prstGeom>
          <a:solidFill>
            <a:schemeClr val="tx2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49" name="Item 1 Text">
            <a:extLst>
              <a:ext uri="{FF2B5EF4-FFF2-40B4-BE49-F238E27FC236}">
                <a16:creationId xmlns:a16="http://schemas.microsoft.com/office/drawing/2014/main" id="{BEC0F934-9D51-44E6-A53D-A571EEE44F9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36331" y="1820193"/>
            <a:ext cx="2498103" cy="2742283"/>
          </a:xfrm>
          <a:prstGeom prst="rect">
            <a:avLst/>
          </a:prstGeom>
          <a:ln w="6350">
            <a:solidFill>
              <a:schemeClr val="bg2"/>
            </a:solidFill>
          </a:ln>
        </p:spPr>
        <p:txBody>
          <a:bodyPr>
            <a:noAutofit/>
          </a:bodyPr>
          <a:lstStyle>
            <a:lvl1pPr marL="227013" indent="-227013" algn="l">
              <a:buClr>
                <a:srgbClr val="092C74"/>
              </a:buClr>
              <a:buFont typeface="Wingdings" panose="05000000000000000000" pitchFamily="2" charset="2"/>
              <a:buChar char="§"/>
              <a:defRPr sz="16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569913" indent="-227013">
              <a:buClr>
                <a:srgbClr val="092C74"/>
              </a:buClr>
              <a:buFont typeface="Courier New" panose="02070309020205020404" pitchFamily="49" charset="0"/>
              <a:buChar char="o"/>
              <a:defRPr sz="1600"/>
            </a:lvl2pPr>
            <a:lvl3pPr marL="914400" indent="-228600">
              <a:buClr>
                <a:srgbClr val="092C74"/>
              </a:buClr>
              <a:defRPr sz="1600"/>
            </a:lvl3pPr>
          </a:lstStyle>
          <a:p>
            <a:pPr lvl="0"/>
            <a:r>
              <a:rPr lang="en-US" dirty="0"/>
              <a:t>Click to add bullets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5" name="Item 2">
            <a:extLst>
              <a:ext uri="{FF2B5EF4-FFF2-40B4-BE49-F238E27FC236}">
                <a16:creationId xmlns:a16="http://schemas.microsoft.com/office/drawing/2014/main" id="{2DF5513A-26DB-4BCC-B646-BCE427C05D62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322947" y="1190555"/>
            <a:ext cx="2498103" cy="509105"/>
          </a:xfrm>
          <a:prstGeom prst="rect">
            <a:avLst/>
          </a:prstGeom>
          <a:solidFill>
            <a:schemeClr val="tx2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50" name="Item 2 Text">
            <a:extLst>
              <a:ext uri="{FF2B5EF4-FFF2-40B4-BE49-F238E27FC236}">
                <a16:creationId xmlns:a16="http://schemas.microsoft.com/office/drawing/2014/main" id="{98E448A1-8C8C-453C-90F9-C66DB75DCF3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322948" y="1820193"/>
            <a:ext cx="2498103" cy="2742283"/>
          </a:xfrm>
          <a:prstGeom prst="rect">
            <a:avLst/>
          </a:prstGeom>
          <a:ln w="6350">
            <a:solidFill>
              <a:schemeClr val="bg2"/>
            </a:solidFill>
          </a:ln>
        </p:spPr>
        <p:txBody>
          <a:bodyPr>
            <a:noAutofit/>
          </a:bodyPr>
          <a:lstStyle>
            <a:lvl1pPr marL="227013" indent="-227013" algn="l">
              <a:buClr>
                <a:srgbClr val="092C74"/>
              </a:buClr>
              <a:buFont typeface="Wingdings" panose="05000000000000000000" pitchFamily="2" charset="2"/>
              <a:buChar char="§"/>
              <a:defRPr sz="16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569913" indent="-227013">
              <a:buClr>
                <a:srgbClr val="092C74"/>
              </a:buClr>
              <a:buFont typeface="Courier New" panose="02070309020205020404" pitchFamily="49" charset="0"/>
              <a:buChar char="o"/>
              <a:defRPr sz="1600"/>
            </a:lvl2pPr>
            <a:lvl3pPr marL="914400" indent="-228600">
              <a:buClr>
                <a:srgbClr val="092C74"/>
              </a:buClr>
              <a:defRPr sz="1600"/>
            </a:lvl3pPr>
          </a:lstStyle>
          <a:p>
            <a:pPr lvl="0"/>
            <a:r>
              <a:rPr lang="en-US" dirty="0"/>
              <a:t>Click to add bullets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8" name="Item 3">
            <a:extLst>
              <a:ext uri="{FF2B5EF4-FFF2-40B4-BE49-F238E27FC236}">
                <a16:creationId xmlns:a16="http://schemas.microsoft.com/office/drawing/2014/main" id="{D26DFFB9-1EEE-4955-8A60-F1A0795C397B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109565" y="1190555"/>
            <a:ext cx="2498103" cy="509105"/>
          </a:xfrm>
          <a:prstGeom prst="rect">
            <a:avLst/>
          </a:prstGeom>
          <a:solidFill>
            <a:schemeClr val="tx2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51" name="Item 3 Text">
            <a:extLst>
              <a:ext uri="{FF2B5EF4-FFF2-40B4-BE49-F238E27FC236}">
                <a16:creationId xmlns:a16="http://schemas.microsoft.com/office/drawing/2014/main" id="{475581DD-A85C-4AC1-BF7D-FCB7CF083663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109566" y="1820193"/>
            <a:ext cx="2498103" cy="2742283"/>
          </a:xfrm>
          <a:prstGeom prst="rect">
            <a:avLst/>
          </a:prstGeom>
          <a:ln w="6350">
            <a:solidFill>
              <a:schemeClr val="bg2"/>
            </a:solidFill>
          </a:ln>
        </p:spPr>
        <p:txBody>
          <a:bodyPr>
            <a:noAutofit/>
          </a:bodyPr>
          <a:lstStyle>
            <a:lvl1pPr marL="227013" indent="-227013" algn="l">
              <a:buClr>
                <a:srgbClr val="092C74"/>
              </a:buClr>
              <a:buFont typeface="Wingdings" panose="05000000000000000000" pitchFamily="2" charset="2"/>
              <a:buChar char="§"/>
              <a:defRPr sz="16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569913" indent="-227013">
              <a:buClr>
                <a:srgbClr val="092C74"/>
              </a:buClr>
              <a:buFont typeface="Courier New" panose="02070309020205020404" pitchFamily="49" charset="0"/>
              <a:buChar char="o"/>
              <a:defRPr sz="1600"/>
            </a:lvl2pPr>
            <a:lvl3pPr marL="914400" indent="-228600">
              <a:buClr>
                <a:srgbClr val="092C74"/>
              </a:buClr>
              <a:defRPr sz="1600"/>
            </a:lvl3pPr>
          </a:lstStyle>
          <a:p>
            <a:pPr lvl="0"/>
            <a:r>
              <a:rPr lang="en-US" dirty="0"/>
              <a:t>Click to add bullets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7" name="Page Number">
            <a:extLst>
              <a:ext uri="{FF2B5EF4-FFF2-40B4-BE49-F238E27FC236}">
                <a16:creationId xmlns:a16="http://schemas.microsoft.com/office/drawing/2014/main" id="{D23960BB-6DCC-47C0-8EE1-1415CC30BBAB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               </a:t>
            </a:r>
            <a:fld id="{F2C1E792-EDA4-4DC5-8412-A2C2E5D30ADF}" type="slidenum"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pPr marL="0" marR="0" lvl="0" indent="0" algn="r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pic>
        <p:nvPicPr>
          <p:cNvPr id="18" name="WSE logo">
            <a:extLst>
              <a:ext uri="{FF2B5EF4-FFF2-40B4-BE49-F238E27FC236}">
                <a16:creationId xmlns:a16="http://schemas.microsoft.com/office/drawing/2014/main" id="{80F1C36A-58C0-4A77-B709-5E152A98E6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682668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Items and Text - Sim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">
            <a:extLst>
              <a:ext uri="{FF2B5EF4-FFF2-40B4-BE49-F238E27FC236}">
                <a16:creationId xmlns:a16="http://schemas.microsoft.com/office/drawing/2014/main" id="{E5F8C0C4-F46E-7C48-AC3A-8898F331F8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919" y="107119"/>
            <a:ext cx="8085415" cy="857542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57C6571-A67F-444A-A354-24A6AEAAE8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0080" y="966682"/>
            <a:ext cx="778180" cy="103340"/>
          </a:xfrm>
          <a:prstGeom prst="rect">
            <a:avLst/>
          </a:prstGeom>
          <a:solidFill>
            <a:srgbClr val="69ACE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4" name="Item 1 Title">
            <a:extLst>
              <a:ext uri="{FF2B5EF4-FFF2-40B4-BE49-F238E27FC236}">
                <a16:creationId xmlns:a16="http://schemas.microsoft.com/office/drawing/2014/main" id="{828417AB-2C14-404F-8453-77B0EEB01EE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36330" y="1147734"/>
            <a:ext cx="1817849" cy="269978"/>
          </a:xfrm>
          <a:prstGeom prst="rect">
            <a:avLst/>
          </a:prstGeom>
          <a:solidFill>
            <a:schemeClr val="tx2"/>
          </a:solidFill>
        </p:spPr>
        <p:txBody>
          <a:bodyPr>
            <a:noAutofit/>
          </a:bodyPr>
          <a:lstStyle>
            <a:lvl1pPr marL="0" indent="0" algn="ctr">
              <a:buNone/>
              <a:defRPr sz="16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dirty="0"/>
              <a:t>Title Here</a:t>
            </a:r>
          </a:p>
        </p:txBody>
      </p:sp>
      <p:sp>
        <p:nvSpPr>
          <p:cNvPr id="53" name="Item 1 Text">
            <a:extLst>
              <a:ext uri="{FF2B5EF4-FFF2-40B4-BE49-F238E27FC236}">
                <a16:creationId xmlns:a16="http://schemas.microsoft.com/office/drawing/2014/main" id="{5EF51092-4CA9-4A33-86C8-1C731C02A14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36330" y="1585735"/>
            <a:ext cx="1817849" cy="2944168"/>
          </a:xfrm>
          <a:prstGeom prst="rect">
            <a:avLst/>
          </a:prstGeom>
          <a:ln w="6350">
            <a:solidFill>
              <a:schemeClr val="bg2"/>
            </a:solidFill>
          </a:ln>
        </p:spPr>
        <p:txBody>
          <a:bodyPr>
            <a:noAutofit/>
          </a:bodyPr>
          <a:lstStyle>
            <a:lvl1pPr marL="117475" indent="-117475" algn="l">
              <a:buClr>
                <a:srgbClr val="092C74"/>
              </a:buClr>
              <a:buFont typeface="Wingdings" panose="05000000000000000000" pitchFamily="2" charset="2"/>
              <a:buChar char="§"/>
              <a:defRPr sz="14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4488" indent="-117475">
              <a:buClr>
                <a:srgbClr val="092C74"/>
              </a:buClr>
              <a:buFont typeface="Courier New" panose="02070309020205020404" pitchFamily="49" charset="0"/>
              <a:buChar char="o"/>
              <a:defRPr sz="1400"/>
            </a:lvl2pPr>
          </a:lstStyle>
          <a:p>
            <a:pPr lvl="0"/>
            <a:r>
              <a:rPr lang="en-US" dirty="0"/>
              <a:t>Click to add bullets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56" name="Item 2 Title">
            <a:extLst>
              <a:ext uri="{FF2B5EF4-FFF2-40B4-BE49-F238E27FC236}">
                <a16:creationId xmlns:a16="http://schemas.microsoft.com/office/drawing/2014/main" id="{1DDA60E4-281E-47DA-825D-C391409189E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2614968" y="1132682"/>
            <a:ext cx="1817849" cy="269978"/>
          </a:xfrm>
          <a:prstGeom prst="rect">
            <a:avLst/>
          </a:prstGeom>
          <a:solidFill>
            <a:schemeClr val="tx2"/>
          </a:solidFill>
        </p:spPr>
        <p:txBody>
          <a:bodyPr>
            <a:noAutofit/>
          </a:bodyPr>
          <a:lstStyle>
            <a:lvl1pPr marL="0" indent="0" algn="ctr">
              <a:buNone/>
              <a:defRPr sz="16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dirty="0"/>
              <a:t>Title Here</a:t>
            </a:r>
          </a:p>
        </p:txBody>
      </p:sp>
      <p:sp>
        <p:nvSpPr>
          <p:cNvPr id="55" name="Item 2 Text">
            <a:extLst>
              <a:ext uri="{FF2B5EF4-FFF2-40B4-BE49-F238E27FC236}">
                <a16:creationId xmlns:a16="http://schemas.microsoft.com/office/drawing/2014/main" id="{D5E68B19-4B0E-4A5D-9C14-62AA3BD942B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614968" y="1570683"/>
            <a:ext cx="1817849" cy="2944168"/>
          </a:xfrm>
          <a:prstGeom prst="rect">
            <a:avLst/>
          </a:prstGeom>
          <a:ln w="6350">
            <a:solidFill>
              <a:schemeClr val="bg2"/>
            </a:solidFill>
          </a:ln>
        </p:spPr>
        <p:txBody>
          <a:bodyPr>
            <a:noAutofit/>
          </a:bodyPr>
          <a:lstStyle>
            <a:lvl1pPr marL="117475" indent="-117475" algn="l">
              <a:buClr>
                <a:srgbClr val="092C74"/>
              </a:buClr>
              <a:buFont typeface="Wingdings" panose="05000000000000000000" pitchFamily="2" charset="2"/>
              <a:buChar char="§"/>
              <a:defRPr sz="14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4488" indent="-117475">
              <a:buClr>
                <a:schemeClr val="tx2"/>
              </a:buClr>
              <a:buFont typeface="Courier New" panose="02070309020205020404" pitchFamily="49" charset="0"/>
              <a:buChar char="o"/>
              <a:defRPr sz="1400"/>
            </a:lvl2pPr>
          </a:lstStyle>
          <a:p>
            <a:pPr lvl="0"/>
            <a:r>
              <a:rPr lang="en-US" dirty="0"/>
              <a:t>Click to add bullets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58" name="Item 3 Title">
            <a:extLst>
              <a:ext uri="{FF2B5EF4-FFF2-40B4-BE49-F238E27FC236}">
                <a16:creationId xmlns:a16="http://schemas.microsoft.com/office/drawing/2014/main" id="{010623E4-A6FF-4A18-B236-B835BC6017F9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693606" y="1132682"/>
            <a:ext cx="1817849" cy="269978"/>
          </a:xfrm>
          <a:prstGeom prst="rect">
            <a:avLst/>
          </a:prstGeom>
          <a:solidFill>
            <a:schemeClr val="tx2"/>
          </a:solidFill>
        </p:spPr>
        <p:txBody>
          <a:bodyPr>
            <a:noAutofit/>
          </a:bodyPr>
          <a:lstStyle>
            <a:lvl1pPr marL="0" indent="0" algn="ctr">
              <a:buNone/>
              <a:defRPr sz="16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dirty="0"/>
              <a:t>Title Here</a:t>
            </a:r>
          </a:p>
        </p:txBody>
      </p:sp>
      <p:sp>
        <p:nvSpPr>
          <p:cNvPr id="57" name="Item 3 Text">
            <a:extLst>
              <a:ext uri="{FF2B5EF4-FFF2-40B4-BE49-F238E27FC236}">
                <a16:creationId xmlns:a16="http://schemas.microsoft.com/office/drawing/2014/main" id="{EA73AD4B-8431-41F5-9F29-39748C414583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693606" y="1570683"/>
            <a:ext cx="1817849" cy="2944168"/>
          </a:xfrm>
          <a:prstGeom prst="rect">
            <a:avLst/>
          </a:prstGeom>
          <a:ln w="6350">
            <a:solidFill>
              <a:schemeClr val="bg2"/>
            </a:solidFill>
          </a:ln>
        </p:spPr>
        <p:txBody>
          <a:bodyPr>
            <a:noAutofit/>
          </a:bodyPr>
          <a:lstStyle>
            <a:lvl1pPr marL="117475" indent="-117475" algn="l">
              <a:buClr>
                <a:srgbClr val="092C74"/>
              </a:buClr>
              <a:buFont typeface="Wingdings" panose="05000000000000000000" pitchFamily="2" charset="2"/>
              <a:buChar char="§"/>
              <a:defRPr sz="14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4488" indent="-117475">
              <a:buClr>
                <a:srgbClr val="092C74"/>
              </a:buClr>
              <a:buFont typeface="Courier New" panose="02070309020205020404" pitchFamily="49" charset="0"/>
              <a:buChar char="o"/>
              <a:defRPr sz="1400"/>
            </a:lvl2pPr>
          </a:lstStyle>
          <a:p>
            <a:pPr lvl="0"/>
            <a:r>
              <a:rPr lang="en-US" dirty="0"/>
              <a:t>Click to add bullets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60" name="Item 4 Title">
            <a:extLst>
              <a:ext uri="{FF2B5EF4-FFF2-40B4-BE49-F238E27FC236}">
                <a16:creationId xmlns:a16="http://schemas.microsoft.com/office/drawing/2014/main" id="{F80C40EE-0FC7-4E50-BCBE-6462A3F6A998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789823" y="1132682"/>
            <a:ext cx="1817849" cy="269978"/>
          </a:xfrm>
          <a:prstGeom prst="rect">
            <a:avLst/>
          </a:prstGeom>
          <a:solidFill>
            <a:schemeClr val="tx2"/>
          </a:solidFill>
        </p:spPr>
        <p:txBody>
          <a:bodyPr>
            <a:noAutofit/>
          </a:bodyPr>
          <a:lstStyle>
            <a:lvl1pPr marL="0" indent="0" algn="ctr">
              <a:buNone/>
              <a:defRPr sz="16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dirty="0"/>
              <a:t>Title Here</a:t>
            </a:r>
          </a:p>
        </p:txBody>
      </p:sp>
      <p:sp>
        <p:nvSpPr>
          <p:cNvPr id="59" name="Item 4 Text">
            <a:extLst>
              <a:ext uri="{FF2B5EF4-FFF2-40B4-BE49-F238E27FC236}">
                <a16:creationId xmlns:a16="http://schemas.microsoft.com/office/drawing/2014/main" id="{62E2E31C-DF1E-436B-AB25-5E4D63D11C11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789823" y="1570683"/>
            <a:ext cx="1817849" cy="2944168"/>
          </a:xfrm>
          <a:prstGeom prst="rect">
            <a:avLst/>
          </a:prstGeom>
          <a:ln w="6350">
            <a:solidFill>
              <a:schemeClr val="bg2"/>
            </a:solidFill>
          </a:ln>
        </p:spPr>
        <p:txBody>
          <a:bodyPr>
            <a:noAutofit/>
          </a:bodyPr>
          <a:lstStyle>
            <a:lvl1pPr marL="117475" indent="-117475" algn="l">
              <a:buClr>
                <a:srgbClr val="092C74"/>
              </a:buClr>
              <a:buFont typeface="Wingdings" panose="05000000000000000000" pitchFamily="2" charset="2"/>
              <a:buChar char="§"/>
              <a:defRPr sz="14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4488" indent="-117475">
              <a:buClr>
                <a:schemeClr val="tx2"/>
              </a:buClr>
              <a:buFont typeface="Courier New" panose="02070309020205020404" pitchFamily="49" charset="0"/>
              <a:buChar char="o"/>
              <a:defRPr sz="1400"/>
            </a:lvl2pPr>
          </a:lstStyle>
          <a:p>
            <a:pPr lvl="0"/>
            <a:r>
              <a:rPr lang="en-US" dirty="0"/>
              <a:t>Click to add bullets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Page Number">
            <a:extLst>
              <a:ext uri="{FF2B5EF4-FFF2-40B4-BE49-F238E27FC236}">
                <a16:creationId xmlns:a16="http://schemas.microsoft.com/office/drawing/2014/main" id="{CF4BC876-D827-4E5E-A572-DF3D59B88245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               </a:t>
            </a:r>
            <a:fld id="{F2C1E792-EDA4-4DC5-8412-A2C2E5D30ADF}" type="slidenum"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pPr marL="0" marR="0" lvl="0" indent="0" algn="r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pic>
        <p:nvPicPr>
          <p:cNvPr id="16" name="WSE logo">
            <a:extLst>
              <a:ext uri="{FF2B5EF4-FFF2-40B4-BE49-F238E27FC236}">
                <a16:creationId xmlns:a16="http://schemas.microsoft.com/office/drawing/2014/main" id="{9BB8FB21-BFAB-4131-ADE3-626699BE3E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146017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4 Items and Text - Sim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">
            <a:extLst>
              <a:ext uri="{FF2B5EF4-FFF2-40B4-BE49-F238E27FC236}">
                <a16:creationId xmlns:a16="http://schemas.microsoft.com/office/drawing/2014/main" id="{A42F6F62-4CCC-134C-94B4-C90A17781E7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919" y="107119"/>
            <a:ext cx="8085415" cy="857542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57C6571-A67F-444A-A354-24A6AEAAE8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0080" y="966682"/>
            <a:ext cx="778180" cy="103340"/>
          </a:xfrm>
          <a:prstGeom prst="rect">
            <a:avLst/>
          </a:prstGeom>
          <a:solidFill>
            <a:srgbClr val="69ACE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4" name="Item 1 Title">
            <a:extLst>
              <a:ext uri="{FF2B5EF4-FFF2-40B4-BE49-F238E27FC236}">
                <a16:creationId xmlns:a16="http://schemas.microsoft.com/office/drawing/2014/main" id="{828417AB-2C14-404F-8453-77B0EEB01EE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36245" y="1158793"/>
            <a:ext cx="1554480" cy="269978"/>
          </a:xfrm>
          <a:prstGeom prst="rect">
            <a:avLst/>
          </a:prstGeom>
          <a:solidFill>
            <a:schemeClr val="tx2"/>
          </a:solidFill>
        </p:spPr>
        <p:txBody>
          <a:bodyPr>
            <a:noAutofit/>
          </a:bodyPr>
          <a:lstStyle>
            <a:lvl1pPr marL="0" indent="0" algn="ctr">
              <a:buNone/>
              <a:defRPr sz="16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dirty="0"/>
              <a:t>Title Here</a:t>
            </a:r>
          </a:p>
        </p:txBody>
      </p:sp>
      <p:sp>
        <p:nvSpPr>
          <p:cNvPr id="18" name="Table or Image">
            <a:extLst>
              <a:ext uri="{FF2B5EF4-FFF2-40B4-BE49-F238E27FC236}">
                <a16:creationId xmlns:a16="http://schemas.microsoft.com/office/drawing/2014/main" id="{DDD4E2F5-1A81-4241-9AE5-D5CFB69EC292}"/>
              </a:ext>
            </a:extLst>
          </p:cNvPr>
          <p:cNvSpPr>
            <a:spLocks noGrp="1"/>
          </p:cNvSpPr>
          <p:nvPr>
            <p:ph sz="quarter" idx="34" hasCustomPrompt="1"/>
          </p:nvPr>
        </p:nvSpPr>
        <p:spPr>
          <a:xfrm>
            <a:off x="136245" y="1585735"/>
            <a:ext cx="1554480" cy="2944167"/>
          </a:xfrm>
          <a:prstGeom prst="rect">
            <a:avLst/>
          </a:prstGeom>
          <a:ln w="12700">
            <a:solidFill>
              <a:schemeClr val="bg2"/>
            </a:solidFill>
          </a:ln>
        </p:spPr>
        <p:txBody>
          <a:bodyPr/>
          <a:lstStyle>
            <a:lvl1pPr marL="112713" indent="-112713">
              <a:buClr>
                <a:srgbClr val="092C74"/>
              </a:buClr>
              <a:buFont typeface="Wingdings" panose="05000000000000000000" pitchFamily="2" charset="2"/>
              <a:buChar char="§"/>
              <a:defRPr sz="1400"/>
            </a:lvl1pPr>
            <a:lvl2pPr marL="568325" indent="-225425">
              <a:buClr>
                <a:schemeClr val="tx2"/>
              </a:buClr>
              <a:buFont typeface="Courier New" panose="02070309020205020404" pitchFamily="49" charset="0"/>
              <a:buChar char="o"/>
              <a:defRPr sz="1800"/>
            </a:lvl2pPr>
            <a:lvl3pPr marL="914400" indent="-228600">
              <a:buClr>
                <a:schemeClr val="tx2"/>
              </a:buClr>
              <a:buFont typeface="Arial" panose="020B0604020202020204" pitchFamily="34" charset="0"/>
              <a:buChar char="•"/>
              <a:defRPr sz="1800"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dirty="0"/>
              <a:t>Click to add first-level bullet or image</a:t>
            </a:r>
          </a:p>
        </p:txBody>
      </p:sp>
      <p:sp>
        <p:nvSpPr>
          <p:cNvPr id="56" name="Item 2 Title">
            <a:extLst>
              <a:ext uri="{FF2B5EF4-FFF2-40B4-BE49-F238E27FC236}">
                <a16:creationId xmlns:a16="http://schemas.microsoft.com/office/drawing/2014/main" id="{1DDA60E4-281E-47DA-825D-C391409189E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940518" y="1177378"/>
            <a:ext cx="1554480" cy="269978"/>
          </a:xfrm>
          <a:prstGeom prst="rect">
            <a:avLst/>
          </a:prstGeom>
          <a:solidFill>
            <a:schemeClr val="tx2"/>
          </a:solidFill>
        </p:spPr>
        <p:txBody>
          <a:bodyPr>
            <a:noAutofit/>
          </a:bodyPr>
          <a:lstStyle>
            <a:lvl1pPr marL="0" indent="0" algn="ctr">
              <a:buNone/>
              <a:defRPr sz="16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dirty="0"/>
              <a:t>Title Here</a:t>
            </a:r>
          </a:p>
        </p:txBody>
      </p:sp>
      <p:sp>
        <p:nvSpPr>
          <p:cNvPr id="19" name="Table or Image">
            <a:extLst>
              <a:ext uri="{FF2B5EF4-FFF2-40B4-BE49-F238E27FC236}">
                <a16:creationId xmlns:a16="http://schemas.microsoft.com/office/drawing/2014/main" id="{F77511AE-C7BF-5C49-A300-0159E6B307C6}"/>
              </a:ext>
            </a:extLst>
          </p:cNvPr>
          <p:cNvSpPr>
            <a:spLocks noGrp="1"/>
          </p:cNvSpPr>
          <p:nvPr>
            <p:ph sz="quarter" idx="35" hasCustomPrompt="1"/>
          </p:nvPr>
        </p:nvSpPr>
        <p:spPr>
          <a:xfrm>
            <a:off x="1940518" y="1585735"/>
            <a:ext cx="1554480" cy="2944167"/>
          </a:xfrm>
          <a:prstGeom prst="rect">
            <a:avLst/>
          </a:prstGeom>
          <a:ln w="12700">
            <a:solidFill>
              <a:schemeClr val="bg2"/>
            </a:solidFill>
          </a:ln>
        </p:spPr>
        <p:txBody>
          <a:bodyPr/>
          <a:lstStyle>
            <a:lvl1pPr marL="112713" indent="-112713">
              <a:buClr>
                <a:srgbClr val="092C74"/>
              </a:buClr>
              <a:buFont typeface="Wingdings" panose="05000000000000000000" pitchFamily="2" charset="2"/>
              <a:buChar char="§"/>
              <a:defRPr sz="1400"/>
            </a:lvl1pPr>
            <a:lvl2pPr marL="568325" indent="-225425">
              <a:buClr>
                <a:schemeClr val="tx2"/>
              </a:buClr>
              <a:buFont typeface="Courier New" panose="02070309020205020404" pitchFamily="49" charset="0"/>
              <a:buChar char="o"/>
              <a:defRPr sz="1800"/>
            </a:lvl2pPr>
            <a:lvl3pPr marL="914400" indent="-228600">
              <a:buClr>
                <a:schemeClr val="tx2"/>
              </a:buClr>
              <a:buFont typeface="Arial" panose="020B0604020202020204" pitchFamily="34" charset="0"/>
              <a:buChar char="•"/>
              <a:defRPr sz="1800"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dirty="0"/>
              <a:t>Click to add first-level bullet or image</a:t>
            </a:r>
          </a:p>
        </p:txBody>
      </p:sp>
      <p:sp>
        <p:nvSpPr>
          <p:cNvPr id="58" name="Item 3 Title">
            <a:extLst>
              <a:ext uri="{FF2B5EF4-FFF2-40B4-BE49-F238E27FC236}">
                <a16:creationId xmlns:a16="http://schemas.microsoft.com/office/drawing/2014/main" id="{010623E4-A6FF-4A18-B236-B835BC6017F9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755301" y="1161448"/>
            <a:ext cx="1554480" cy="269978"/>
          </a:xfrm>
          <a:prstGeom prst="rect">
            <a:avLst/>
          </a:prstGeom>
          <a:solidFill>
            <a:schemeClr val="tx2"/>
          </a:solidFill>
        </p:spPr>
        <p:txBody>
          <a:bodyPr>
            <a:noAutofit/>
          </a:bodyPr>
          <a:lstStyle>
            <a:lvl1pPr marL="0" indent="0" algn="ctr">
              <a:buNone/>
              <a:defRPr sz="16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dirty="0"/>
              <a:t>Title Here</a:t>
            </a:r>
          </a:p>
        </p:txBody>
      </p:sp>
      <p:sp>
        <p:nvSpPr>
          <p:cNvPr id="20" name="Table or Image">
            <a:extLst>
              <a:ext uri="{FF2B5EF4-FFF2-40B4-BE49-F238E27FC236}">
                <a16:creationId xmlns:a16="http://schemas.microsoft.com/office/drawing/2014/main" id="{DA770E6D-EA2A-544D-B9F7-A7FC458B64A0}"/>
              </a:ext>
            </a:extLst>
          </p:cNvPr>
          <p:cNvSpPr>
            <a:spLocks noGrp="1"/>
          </p:cNvSpPr>
          <p:nvPr>
            <p:ph sz="quarter" idx="36" hasCustomPrompt="1"/>
          </p:nvPr>
        </p:nvSpPr>
        <p:spPr>
          <a:xfrm>
            <a:off x="3755301" y="1585734"/>
            <a:ext cx="1554480" cy="2944167"/>
          </a:xfrm>
          <a:prstGeom prst="rect">
            <a:avLst/>
          </a:prstGeom>
          <a:ln w="12700">
            <a:solidFill>
              <a:schemeClr val="bg2"/>
            </a:solidFill>
          </a:ln>
        </p:spPr>
        <p:txBody>
          <a:bodyPr/>
          <a:lstStyle>
            <a:lvl1pPr marL="112713" indent="-112713">
              <a:buClr>
                <a:srgbClr val="092C74"/>
              </a:buClr>
              <a:buFont typeface="Wingdings" panose="05000000000000000000" pitchFamily="2" charset="2"/>
              <a:buChar char="§"/>
              <a:defRPr sz="1400"/>
            </a:lvl1pPr>
            <a:lvl2pPr marL="568325" indent="-225425">
              <a:buClr>
                <a:schemeClr val="tx2"/>
              </a:buClr>
              <a:buFont typeface="Courier New" panose="02070309020205020404" pitchFamily="49" charset="0"/>
              <a:buChar char="o"/>
              <a:defRPr sz="1800"/>
            </a:lvl2pPr>
            <a:lvl3pPr marL="914400" indent="-228600">
              <a:buClr>
                <a:schemeClr val="tx2"/>
              </a:buClr>
              <a:buFont typeface="Arial" panose="020B0604020202020204" pitchFamily="34" charset="0"/>
              <a:buChar char="•"/>
              <a:defRPr sz="1800"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dirty="0"/>
              <a:t>Click to add first-level bullet or image</a:t>
            </a:r>
          </a:p>
        </p:txBody>
      </p:sp>
      <p:sp>
        <p:nvSpPr>
          <p:cNvPr id="60" name="Item 4 Title">
            <a:extLst>
              <a:ext uri="{FF2B5EF4-FFF2-40B4-BE49-F238E27FC236}">
                <a16:creationId xmlns:a16="http://schemas.microsoft.com/office/drawing/2014/main" id="{F80C40EE-0FC7-4E50-BCBE-6462A3F6A998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612124" y="1156358"/>
            <a:ext cx="1554480" cy="269978"/>
          </a:xfrm>
          <a:prstGeom prst="rect">
            <a:avLst/>
          </a:prstGeom>
          <a:solidFill>
            <a:schemeClr val="tx2"/>
          </a:solidFill>
        </p:spPr>
        <p:txBody>
          <a:bodyPr>
            <a:noAutofit/>
          </a:bodyPr>
          <a:lstStyle>
            <a:lvl1pPr marL="0" indent="0" algn="ctr">
              <a:buNone/>
              <a:defRPr sz="16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dirty="0"/>
              <a:t>Title Here</a:t>
            </a:r>
          </a:p>
        </p:txBody>
      </p:sp>
      <p:sp>
        <p:nvSpPr>
          <p:cNvPr id="21" name="Table or Image">
            <a:extLst>
              <a:ext uri="{FF2B5EF4-FFF2-40B4-BE49-F238E27FC236}">
                <a16:creationId xmlns:a16="http://schemas.microsoft.com/office/drawing/2014/main" id="{61CE47B8-4BB9-A84E-869C-30790EAB0AC1}"/>
              </a:ext>
            </a:extLst>
          </p:cNvPr>
          <p:cNvSpPr>
            <a:spLocks noGrp="1"/>
          </p:cNvSpPr>
          <p:nvPr>
            <p:ph sz="quarter" idx="37" hasCustomPrompt="1"/>
          </p:nvPr>
        </p:nvSpPr>
        <p:spPr>
          <a:xfrm>
            <a:off x="5612124" y="1577526"/>
            <a:ext cx="1554480" cy="2944167"/>
          </a:xfrm>
          <a:prstGeom prst="rect">
            <a:avLst/>
          </a:prstGeom>
          <a:ln w="12700">
            <a:solidFill>
              <a:schemeClr val="bg2"/>
            </a:solidFill>
          </a:ln>
        </p:spPr>
        <p:txBody>
          <a:bodyPr/>
          <a:lstStyle>
            <a:lvl1pPr marL="112713" indent="-112713">
              <a:buClr>
                <a:srgbClr val="092C74"/>
              </a:buClr>
              <a:buFont typeface="Wingdings" panose="05000000000000000000" pitchFamily="2" charset="2"/>
              <a:buChar char="§"/>
              <a:defRPr sz="1400"/>
            </a:lvl1pPr>
            <a:lvl2pPr marL="568325" indent="-225425">
              <a:buClr>
                <a:schemeClr val="tx2"/>
              </a:buClr>
              <a:buFont typeface="Courier New" panose="02070309020205020404" pitchFamily="49" charset="0"/>
              <a:buChar char="o"/>
              <a:defRPr sz="1800"/>
            </a:lvl2pPr>
            <a:lvl3pPr marL="914400" indent="-228600">
              <a:buClr>
                <a:schemeClr val="tx2"/>
              </a:buClr>
              <a:buFont typeface="Arial" panose="020B0604020202020204" pitchFamily="34" charset="0"/>
              <a:buChar char="•"/>
              <a:defRPr sz="1800"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dirty="0"/>
              <a:t>Click to add first-level bullet or image</a:t>
            </a:r>
          </a:p>
        </p:txBody>
      </p:sp>
      <p:sp>
        <p:nvSpPr>
          <p:cNvPr id="22" name="Item 4 Title">
            <a:extLst>
              <a:ext uri="{FF2B5EF4-FFF2-40B4-BE49-F238E27FC236}">
                <a16:creationId xmlns:a16="http://schemas.microsoft.com/office/drawing/2014/main" id="{73A9FB82-86AB-A14D-B614-A001BB31BF37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7458437" y="1156358"/>
            <a:ext cx="1554480" cy="269978"/>
          </a:xfrm>
          <a:prstGeom prst="rect">
            <a:avLst/>
          </a:prstGeom>
          <a:solidFill>
            <a:schemeClr val="tx2"/>
          </a:solidFill>
        </p:spPr>
        <p:txBody>
          <a:bodyPr>
            <a:noAutofit/>
          </a:bodyPr>
          <a:lstStyle>
            <a:lvl1pPr marL="0" indent="0" algn="ctr">
              <a:buNone/>
              <a:defRPr sz="16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dirty="0"/>
              <a:t>Title Here</a:t>
            </a:r>
          </a:p>
        </p:txBody>
      </p:sp>
      <p:sp>
        <p:nvSpPr>
          <p:cNvPr id="23" name="Table or Image">
            <a:extLst>
              <a:ext uri="{FF2B5EF4-FFF2-40B4-BE49-F238E27FC236}">
                <a16:creationId xmlns:a16="http://schemas.microsoft.com/office/drawing/2014/main" id="{F17C3906-CD72-3449-B9D3-E90ED24E9D2A}"/>
              </a:ext>
            </a:extLst>
          </p:cNvPr>
          <p:cNvSpPr>
            <a:spLocks noGrp="1"/>
          </p:cNvSpPr>
          <p:nvPr>
            <p:ph sz="quarter" idx="39" hasCustomPrompt="1"/>
          </p:nvPr>
        </p:nvSpPr>
        <p:spPr>
          <a:xfrm>
            <a:off x="7458437" y="1577525"/>
            <a:ext cx="1554480" cy="2944167"/>
          </a:xfrm>
          <a:prstGeom prst="rect">
            <a:avLst/>
          </a:prstGeom>
          <a:ln w="12700">
            <a:solidFill>
              <a:schemeClr val="bg2"/>
            </a:solidFill>
          </a:ln>
        </p:spPr>
        <p:txBody>
          <a:bodyPr/>
          <a:lstStyle>
            <a:lvl1pPr marL="112713" indent="-112713">
              <a:buClr>
                <a:srgbClr val="092C74"/>
              </a:buClr>
              <a:buFont typeface="Wingdings" panose="05000000000000000000" pitchFamily="2" charset="2"/>
              <a:buChar char="§"/>
              <a:defRPr sz="1400"/>
            </a:lvl1pPr>
            <a:lvl2pPr marL="568325" indent="-225425">
              <a:buClr>
                <a:schemeClr val="tx2"/>
              </a:buClr>
              <a:buFont typeface="Courier New" panose="02070309020205020404" pitchFamily="49" charset="0"/>
              <a:buChar char="o"/>
              <a:defRPr sz="1800"/>
            </a:lvl2pPr>
            <a:lvl3pPr marL="914400" indent="-228600">
              <a:buClr>
                <a:schemeClr val="tx2"/>
              </a:buClr>
              <a:buFont typeface="Arial" panose="020B0604020202020204" pitchFamily="34" charset="0"/>
              <a:buChar char="•"/>
              <a:defRPr sz="1800"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dirty="0"/>
              <a:t>Click to add first-level bullet or image</a:t>
            </a:r>
          </a:p>
        </p:txBody>
      </p:sp>
      <p:pic>
        <p:nvPicPr>
          <p:cNvPr id="16" name="WSE logo">
            <a:extLst>
              <a:ext uri="{FF2B5EF4-FFF2-40B4-BE49-F238E27FC236}">
                <a16:creationId xmlns:a16="http://schemas.microsoft.com/office/drawing/2014/main" id="{9BB8FB21-BFAB-4131-ADE3-626699BE3E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  <p:sp>
        <p:nvSpPr>
          <p:cNvPr id="14" name="Page Number">
            <a:extLst>
              <a:ext uri="{FF2B5EF4-FFF2-40B4-BE49-F238E27FC236}">
                <a16:creationId xmlns:a16="http://schemas.microsoft.com/office/drawing/2014/main" id="{CF4BC876-D827-4E5E-A572-DF3D59B88245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               </a:t>
            </a:r>
            <a:fld id="{F2C1E792-EDA4-4DC5-8412-A2C2E5D30ADF}" type="slidenum"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pPr marL="0" marR="0" lvl="0" indent="0" algn="r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208585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Items and Text - Blu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">
            <a:extLst>
              <a:ext uri="{FF2B5EF4-FFF2-40B4-BE49-F238E27FC236}">
                <a16:creationId xmlns:a16="http://schemas.microsoft.com/office/drawing/2014/main" id="{2778FCE4-C62E-45FA-8069-17E0CDE1361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919" y="455555"/>
            <a:ext cx="8085415" cy="509105"/>
          </a:xfrm>
          <a:prstGeom prst="rect">
            <a:avLst/>
          </a:prstGeom>
        </p:spPr>
        <p:txBody>
          <a:bodyPr anchor="ctr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F9DD6EC-3A2E-4812-A2E6-1C882E728C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0080" y="966682"/>
            <a:ext cx="778180" cy="103340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ounded Rectangle 50">
            <a:extLst>
              <a:ext uri="{FF2B5EF4-FFF2-40B4-BE49-F238E27FC236}">
                <a16:creationId xmlns:a16="http://schemas.microsoft.com/office/drawing/2014/main" id="{7911D00D-6CBC-4CBB-BA40-3F7DD5D6EF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0080" y="1176111"/>
            <a:ext cx="3713441" cy="3523139"/>
          </a:xfrm>
          <a:prstGeom prst="roundRect">
            <a:avLst>
              <a:gd name="adj" fmla="val 9375"/>
            </a:avLst>
          </a:prstGeom>
          <a:solidFill>
            <a:schemeClr val="bg1"/>
          </a:solidFill>
          <a:ln w="38100" cap="flat" cmpd="sng" algn="ctr">
            <a:solidFill>
              <a:schemeClr val="bg1">
                <a:lumMod val="75000"/>
              </a:schemeClr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0287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500" b="0" i="0" u="none" strike="noStrike" kern="0" cap="none" spc="0" normalizeH="0" baseline="0" noProof="0">
              <a:ln>
                <a:noFill/>
              </a:ln>
              <a:solidFill>
                <a:srgbClr val="0A091B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23" name="Freeform 51">
            <a:extLst>
              <a:ext uri="{FF2B5EF4-FFF2-40B4-BE49-F238E27FC236}">
                <a16:creationId xmlns:a16="http://schemas.microsoft.com/office/drawing/2014/main" id="{3070A7B9-8096-4FC1-B9A9-1DC3667A84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0079" y="3881340"/>
            <a:ext cx="3713441" cy="830478"/>
          </a:xfrm>
          <a:custGeom>
            <a:avLst/>
            <a:gdLst>
              <a:gd name="connsiteX0" fmla="*/ 0 w 3657600"/>
              <a:gd name="connsiteY0" fmla="*/ 0 h 914400"/>
              <a:gd name="connsiteX1" fmla="*/ 3657600 w 3657600"/>
              <a:gd name="connsiteY1" fmla="*/ 0 h 914400"/>
              <a:gd name="connsiteX2" fmla="*/ 3657600 w 3657600"/>
              <a:gd name="connsiteY2" fmla="*/ 571500 h 914400"/>
              <a:gd name="connsiteX3" fmla="*/ 3314700 w 3657600"/>
              <a:gd name="connsiteY3" fmla="*/ 914400 h 914400"/>
              <a:gd name="connsiteX4" fmla="*/ 342900 w 3657600"/>
              <a:gd name="connsiteY4" fmla="*/ 914400 h 914400"/>
              <a:gd name="connsiteX5" fmla="*/ 0 w 3657600"/>
              <a:gd name="connsiteY5" fmla="*/ 57150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57600" h="914400">
                <a:moveTo>
                  <a:pt x="0" y="0"/>
                </a:moveTo>
                <a:lnTo>
                  <a:pt x="3657600" y="0"/>
                </a:lnTo>
                <a:lnTo>
                  <a:pt x="3657600" y="571500"/>
                </a:lnTo>
                <a:cubicBezTo>
                  <a:pt x="3657600" y="760878"/>
                  <a:pt x="3504078" y="914400"/>
                  <a:pt x="3314700" y="914400"/>
                </a:cubicBezTo>
                <a:lnTo>
                  <a:pt x="342900" y="914400"/>
                </a:lnTo>
                <a:cubicBezTo>
                  <a:pt x="153522" y="914400"/>
                  <a:pt x="0" y="760878"/>
                  <a:pt x="0" y="571500"/>
                </a:cubicBezTo>
                <a:close/>
              </a:path>
            </a:pathLst>
          </a:custGeom>
          <a:solidFill>
            <a:schemeClr val="tx2"/>
          </a:solidFill>
          <a:ln w="25400" cap="flat" cmpd="sng" algn="ctr">
            <a:solidFill>
              <a:schemeClr val="tx2"/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 defTabSz="685835"/>
            <a:endParaRPr lang="uk-UA" sz="1500" b="1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8" name="Item 3 Title">
            <a:extLst>
              <a:ext uri="{FF2B5EF4-FFF2-40B4-BE49-F238E27FC236}">
                <a16:creationId xmlns:a16="http://schemas.microsoft.com/office/drawing/2014/main" id="{CBB1EDA8-6036-4E17-9138-598F3F97F68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40078" y="4096227"/>
            <a:ext cx="3713441" cy="33263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6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/>
              <a:t>Click to add</a:t>
            </a:r>
          </a:p>
        </p:txBody>
      </p:sp>
      <p:sp>
        <p:nvSpPr>
          <p:cNvPr id="42" name="Item 3 Text">
            <a:extLst>
              <a:ext uri="{FF2B5EF4-FFF2-40B4-BE49-F238E27FC236}">
                <a16:creationId xmlns:a16="http://schemas.microsoft.com/office/drawing/2014/main" id="{39A1E9ED-B596-479E-82B0-63CC2B1444E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86674" y="1308897"/>
            <a:ext cx="3220250" cy="2411524"/>
          </a:xfrm>
          <a:prstGeom prst="rect">
            <a:avLst/>
          </a:prstGeom>
        </p:spPr>
        <p:txBody>
          <a:bodyPr>
            <a:noAutofit/>
          </a:bodyPr>
          <a:lstStyle>
            <a:lvl1pPr marL="231775" indent="-231775" algn="l">
              <a:buClr>
                <a:srgbClr val="092C74"/>
              </a:buClr>
              <a:buFont typeface="Wingdings" panose="05000000000000000000" pitchFamily="2" charset="2"/>
              <a:buChar char="§"/>
              <a:defRPr sz="16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569913" indent="-227013">
              <a:buClr>
                <a:srgbClr val="092C74"/>
              </a:buClr>
              <a:buFont typeface="Courier New" panose="02070309020205020404" pitchFamily="49" charset="0"/>
              <a:buChar char="o"/>
              <a:defRPr sz="1600"/>
            </a:lvl2pPr>
            <a:lvl3pPr marL="914400" indent="-228600">
              <a:buClr>
                <a:srgbClr val="092C74"/>
              </a:buClr>
              <a:buFont typeface="Arial" panose="020B0604020202020204" pitchFamily="34" charset="0"/>
              <a:buChar char="•"/>
              <a:defRPr sz="1600"/>
            </a:lvl3pPr>
          </a:lstStyle>
          <a:p>
            <a:pPr lvl="0"/>
            <a:r>
              <a:rPr lang="en-US" dirty="0"/>
              <a:t>Click to add bullets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4" name="Page Number">
            <a:extLst>
              <a:ext uri="{FF2B5EF4-FFF2-40B4-BE49-F238E27FC236}">
                <a16:creationId xmlns:a16="http://schemas.microsoft.com/office/drawing/2014/main" id="{8866A15F-DCF2-4E46-9717-924DF8C8B4D6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1" baseline="0" dirty="0">
                <a:solidFill>
                  <a:schemeClr val="tx1"/>
                </a:solidFill>
                <a:latin typeface="+mj-lt"/>
              </a:rPr>
              <a:t>                </a:t>
            </a:r>
            <a:fld id="{F2C1E792-EDA4-4DC5-8412-A2C2E5D30ADF}" type="slidenum">
              <a:rPr lang="en-US" sz="1000" b="1" baseline="0">
                <a:solidFill>
                  <a:schemeClr val="tx1"/>
                </a:solidFill>
                <a:latin typeface="+mj-lt"/>
              </a:rPr>
              <a:pPr algn="r" defTabSz="685783">
                <a:defRPr/>
              </a:pPr>
              <a:t>‹#›</a:t>
            </a:fld>
            <a:endParaRPr lang="en-US" sz="1000" b="1" baseline="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25" name="WSE logo">
            <a:extLst>
              <a:ext uri="{FF2B5EF4-FFF2-40B4-BE49-F238E27FC236}">
                <a16:creationId xmlns:a16="http://schemas.microsoft.com/office/drawing/2014/main" id="{19FC6418-4FC7-4934-8CD1-E5AF55A2DC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  <p:sp>
        <p:nvSpPr>
          <p:cNvPr id="18" name="Rounded Rectangle 50">
            <a:extLst>
              <a:ext uri="{FF2B5EF4-FFF2-40B4-BE49-F238E27FC236}">
                <a16:creationId xmlns:a16="http://schemas.microsoft.com/office/drawing/2014/main" id="{2BBEC93B-8D0C-42F1-9399-D1D817997F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790480" y="1176111"/>
            <a:ext cx="3713441" cy="3523139"/>
          </a:xfrm>
          <a:prstGeom prst="roundRect">
            <a:avLst>
              <a:gd name="adj" fmla="val 9375"/>
            </a:avLst>
          </a:prstGeom>
          <a:solidFill>
            <a:schemeClr val="bg1"/>
          </a:solidFill>
          <a:ln w="38100" cap="flat" cmpd="sng" algn="ctr">
            <a:solidFill>
              <a:schemeClr val="bg1">
                <a:lumMod val="75000"/>
              </a:schemeClr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0287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500" b="0" i="0" u="none" strike="noStrike" kern="0" cap="none" spc="0" normalizeH="0" baseline="0" noProof="0">
              <a:ln>
                <a:noFill/>
              </a:ln>
              <a:solidFill>
                <a:srgbClr val="0A091B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19" name="Freeform 51">
            <a:extLst>
              <a:ext uri="{FF2B5EF4-FFF2-40B4-BE49-F238E27FC236}">
                <a16:creationId xmlns:a16="http://schemas.microsoft.com/office/drawing/2014/main" id="{2050C419-8432-46BA-8661-3080C6E30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790479" y="3881340"/>
            <a:ext cx="3713441" cy="817910"/>
          </a:xfrm>
          <a:custGeom>
            <a:avLst/>
            <a:gdLst>
              <a:gd name="connsiteX0" fmla="*/ 0 w 3657600"/>
              <a:gd name="connsiteY0" fmla="*/ 0 h 914400"/>
              <a:gd name="connsiteX1" fmla="*/ 3657600 w 3657600"/>
              <a:gd name="connsiteY1" fmla="*/ 0 h 914400"/>
              <a:gd name="connsiteX2" fmla="*/ 3657600 w 3657600"/>
              <a:gd name="connsiteY2" fmla="*/ 571500 h 914400"/>
              <a:gd name="connsiteX3" fmla="*/ 3314700 w 3657600"/>
              <a:gd name="connsiteY3" fmla="*/ 914400 h 914400"/>
              <a:gd name="connsiteX4" fmla="*/ 342900 w 3657600"/>
              <a:gd name="connsiteY4" fmla="*/ 914400 h 914400"/>
              <a:gd name="connsiteX5" fmla="*/ 0 w 3657600"/>
              <a:gd name="connsiteY5" fmla="*/ 57150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57600" h="914400">
                <a:moveTo>
                  <a:pt x="0" y="0"/>
                </a:moveTo>
                <a:lnTo>
                  <a:pt x="3657600" y="0"/>
                </a:lnTo>
                <a:lnTo>
                  <a:pt x="3657600" y="571500"/>
                </a:lnTo>
                <a:cubicBezTo>
                  <a:pt x="3657600" y="760878"/>
                  <a:pt x="3504078" y="914400"/>
                  <a:pt x="3314700" y="914400"/>
                </a:cubicBezTo>
                <a:lnTo>
                  <a:pt x="342900" y="914400"/>
                </a:lnTo>
                <a:cubicBezTo>
                  <a:pt x="153522" y="914400"/>
                  <a:pt x="0" y="760878"/>
                  <a:pt x="0" y="571500"/>
                </a:cubicBezTo>
                <a:close/>
              </a:path>
            </a:pathLst>
          </a:custGeom>
          <a:solidFill>
            <a:schemeClr val="bg2"/>
          </a:solidFill>
          <a:ln w="25400" cap="flat" cmpd="sng" algn="ctr">
            <a:solidFill>
              <a:srgbClr val="69ACE5"/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 defTabSz="685835"/>
            <a:endParaRPr lang="uk-UA" sz="1500" b="1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0" name="Item 3 Title">
            <a:extLst>
              <a:ext uri="{FF2B5EF4-FFF2-40B4-BE49-F238E27FC236}">
                <a16:creationId xmlns:a16="http://schemas.microsoft.com/office/drawing/2014/main" id="{EFBDE9D0-690A-43C3-822C-65E41613E13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790479" y="4096227"/>
            <a:ext cx="3713441" cy="33263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600" b="1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dirty="0"/>
              <a:t>Click to add</a:t>
            </a:r>
          </a:p>
        </p:txBody>
      </p:sp>
      <p:sp>
        <p:nvSpPr>
          <p:cNvPr id="27" name="Item 3 Text">
            <a:extLst>
              <a:ext uri="{FF2B5EF4-FFF2-40B4-BE49-F238E27FC236}">
                <a16:creationId xmlns:a16="http://schemas.microsoft.com/office/drawing/2014/main" id="{E31A1006-0A40-451E-B49D-5D7AE05EC55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037074" y="1308897"/>
            <a:ext cx="3220250" cy="2411524"/>
          </a:xfrm>
          <a:prstGeom prst="rect">
            <a:avLst/>
          </a:prstGeom>
        </p:spPr>
        <p:txBody>
          <a:bodyPr>
            <a:noAutofit/>
          </a:bodyPr>
          <a:lstStyle>
            <a:lvl1pPr marL="231775" indent="-231775" algn="l">
              <a:buClr>
                <a:srgbClr val="092C74"/>
              </a:buClr>
              <a:buFont typeface="Wingdings" panose="05000000000000000000" pitchFamily="2" charset="2"/>
              <a:buChar char="§"/>
              <a:defRPr lang="en-US" sz="1600" dirty="0"/>
            </a:lvl1pPr>
            <a:lvl2pPr marL="569913" indent="-227013">
              <a:buClr>
                <a:srgbClr val="092C74"/>
              </a:buClr>
              <a:buFont typeface="Courier New" panose="02070309020205020404" pitchFamily="49" charset="0"/>
              <a:buChar char="o"/>
              <a:defRPr sz="1600"/>
            </a:lvl2pPr>
            <a:lvl3pPr marL="914400" indent="-228600">
              <a:buClr>
                <a:srgbClr val="092C74"/>
              </a:buClr>
              <a:buFont typeface="Arial" panose="020B0604020202020204" pitchFamily="34" charset="0"/>
              <a:buChar char="•"/>
              <a:defRPr sz="1600"/>
            </a:lvl3pPr>
          </a:lstStyle>
          <a:p>
            <a:pPr lvl="0"/>
            <a:r>
              <a:rPr lang="en-US" dirty="0"/>
              <a:t>Click to add bullets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746455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  <p:hf hdr="0" ftr="0" dt="0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4 Items and Text - Blu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">
            <a:extLst>
              <a:ext uri="{FF2B5EF4-FFF2-40B4-BE49-F238E27FC236}">
                <a16:creationId xmlns:a16="http://schemas.microsoft.com/office/drawing/2014/main" id="{2778FCE4-C62E-45FA-8069-17E0CDE1361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919" y="455555"/>
            <a:ext cx="8085415" cy="509105"/>
          </a:xfrm>
          <a:prstGeom prst="rect">
            <a:avLst/>
          </a:prstGeom>
        </p:spPr>
        <p:txBody>
          <a:bodyPr anchor="ctr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F9DD6EC-3A2E-4812-A2E6-1C882E728C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0080" y="966682"/>
            <a:ext cx="778180" cy="103340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ounded Rectangle 50">
            <a:extLst>
              <a:ext uri="{FF2B5EF4-FFF2-40B4-BE49-F238E27FC236}">
                <a16:creationId xmlns:a16="http://schemas.microsoft.com/office/drawing/2014/main" id="{0F0864E6-B7A6-4C69-8357-3EDC0D214F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22711" y="1255594"/>
            <a:ext cx="2517784" cy="3013670"/>
          </a:xfrm>
          <a:prstGeom prst="roundRect">
            <a:avLst>
              <a:gd name="adj" fmla="val 9375"/>
            </a:avLst>
          </a:prstGeom>
          <a:solidFill>
            <a:schemeClr val="bg1"/>
          </a:solidFill>
          <a:ln w="38100" cap="flat" cmpd="sng" algn="ctr">
            <a:solidFill>
              <a:schemeClr val="bg1">
                <a:lumMod val="75000"/>
              </a:schemeClr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0287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500" b="0" i="0" u="none" strike="noStrike" kern="0" cap="none" spc="0" normalizeH="0" baseline="0" noProof="0">
              <a:ln>
                <a:noFill/>
              </a:ln>
              <a:solidFill>
                <a:srgbClr val="0A091B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11" name="Freeform 51">
            <a:extLst>
              <a:ext uri="{FF2B5EF4-FFF2-40B4-BE49-F238E27FC236}">
                <a16:creationId xmlns:a16="http://schemas.microsoft.com/office/drawing/2014/main" id="{CF7F85ED-1788-4035-BB4F-6D29785212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22712" y="3500651"/>
            <a:ext cx="2517784" cy="768613"/>
          </a:xfrm>
          <a:custGeom>
            <a:avLst/>
            <a:gdLst>
              <a:gd name="connsiteX0" fmla="*/ 0 w 3657600"/>
              <a:gd name="connsiteY0" fmla="*/ 0 h 914400"/>
              <a:gd name="connsiteX1" fmla="*/ 3657600 w 3657600"/>
              <a:gd name="connsiteY1" fmla="*/ 0 h 914400"/>
              <a:gd name="connsiteX2" fmla="*/ 3657600 w 3657600"/>
              <a:gd name="connsiteY2" fmla="*/ 571500 h 914400"/>
              <a:gd name="connsiteX3" fmla="*/ 3314700 w 3657600"/>
              <a:gd name="connsiteY3" fmla="*/ 914400 h 914400"/>
              <a:gd name="connsiteX4" fmla="*/ 342900 w 3657600"/>
              <a:gd name="connsiteY4" fmla="*/ 914400 h 914400"/>
              <a:gd name="connsiteX5" fmla="*/ 0 w 3657600"/>
              <a:gd name="connsiteY5" fmla="*/ 57150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57600" h="914400">
                <a:moveTo>
                  <a:pt x="0" y="0"/>
                </a:moveTo>
                <a:lnTo>
                  <a:pt x="3657600" y="0"/>
                </a:lnTo>
                <a:lnTo>
                  <a:pt x="3657600" y="571500"/>
                </a:lnTo>
                <a:cubicBezTo>
                  <a:pt x="3657600" y="760878"/>
                  <a:pt x="3504078" y="914400"/>
                  <a:pt x="3314700" y="914400"/>
                </a:cubicBezTo>
                <a:lnTo>
                  <a:pt x="342900" y="914400"/>
                </a:lnTo>
                <a:cubicBezTo>
                  <a:pt x="153522" y="914400"/>
                  <a:pt x="0" y="760878"/>
                  <a:pt x="0" y="571500"/>
                </a:cubicBezTo>
                <a:close/>
              </a:path>
            </a:pathLst>
          </a:custGeom>
          <a:solidFill>
            <a:schemeClr val="tx2"/>
          </a:solidFill>
          <a:ln w="25400" cap="flat" cmpd="sng" algn="ctr">
            <a:solidFill>
              <a:srgbClr val="092C74"/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 defTabSz="685835"/>
            <a:endParaRPr lang="uk-UA" sz="1500" b="1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7" name="Item 2 Title">
            <a:extLst>
              <a:ext uri="{FF2B5EF4-FFF2-40B4-BE49-F238E27FC236}">
                <a16:creationId xmlns:a16="http://schemas.microsoft.com/office/drawing/2014/main" id="{DBAFC4B2-E381-4378-893A-B29557D5260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22710" y="3675682"/>
            <a:ext cx="2517784" cy="28453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6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/>
              <a:t>Click to add</a:t>
            </a:r>
          </a:p>
        </p:txBody>
      </p:sp>
      <p:sp>
        <p:nvSpPr>
          <p:cNvPr id="41" name="Item 2 Text">
            <a:extLst>
              <a:ext uri="{FF2B5EF4-FFF2-40B4-BE49-F238E27FC236}">
                <a16:creationId xmlns:a16="http://schemas.microsoft.com/office/drawing/2014/main" id="{5ACE404C-6884-4FD6-9E39-6F4642E21CC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41604" y="1485610"/>
            <a:ext cx="2183391" cy="1864915"/>
          </a:xfrm>
          <a:prstGeom prst="rect">
            <a:avLst/>
          </a:prstGeom>
        </p:spPr>
        <p:txBody>
          <a:bodyPr>
            <a:noAutofit/>
          </a:bodyPr>
          <a:lstStyle>
            <a:lvl1pPr marL="231775" indent="-231775" algn="l">
              <a:buClr>
                <a:srgbClr val="092C74"/>
              </a:buClr>
              <a:buFont typeface="Wingdings" panose="05000000000000000000" pitchFamily="2" charset="2"/>
              <a:buChar char="§"/>
              <a:defRPr lang="en-US" sz="1600" dirty="0"/>
            </a:lvl1pPr>
            <a:lvl2pPr marL="569913" indent="-227013">
              <a:buClr>
                <a:srgbClr val="092C74"/>
              </a:buClr>
              <a:buFont typeface="Courier New" panose="02070309020205020404" pitchFamily="49" charset="0"/>
              <a:buChar char="o"/>
              <a:defRPr sz="1600"/>
            </a:lvl2pPr>
            <a:lvl3pPr marL="914400" indent="-228600">
              <a:buClr>
                <a:srgbClr val="092C74"/>
              </a:buClr>
              <a:defRPr sz="1600"/>
            </a:lvl3pPr>
          </a:lstStyle>
          <a:p>
            <a:pPr lvl="0"/>
            <a:r>
              <a:rPr lang="en-US" dirty="0"/>
              <a:t>Click to add bullets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1" name="Rounded Rectangle 50">
            <a:extLst>
              <a:ext uri="{FF2B5EF4-FFF2-40B4-BE49-F238E27FC236}">
                <a16:creationId xmlns:a16="http://schemas.microsoft.com/office/drawing/2014/main" id="{7911D00D-6CBC-4CBB-BA40-3F7DD5D6EF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345861" y="1255594"/>
            <a:ext cx="2517784" cy="3013670"/>
          </a:xfrm>
          <a:prstGeom prst="roundRect">
            <a:avLst>
              <a:gd name="adj" fmla="val 9375"/>
            </a:avLst>
          </a:prstGeom>
          <a:solidFill>
            <a:schemeClr val="bg1"/>
          </a:solidFill>
          <a:ln w="38100" cap="flat" cmpd="sng" algn="ctr">
            <a:solidFill>
              <a:schemeClr val="bg1">
                <a:lumMod val="75000"/>
              </a:schemeClr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0287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500" b="0" i="0" u="none" strike="noStrike" kern="0" cap="none" spc="0" normalizeH="0" baseline="0" noProof="0">
              <a:ln>
                <a:noFill/>
              </a:ln>
              <a:solidFill>
                <a:srgbClr val="0A091B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23" name="Freeform 51">
            <a:extLst>
              <a:ext uri="{FF2B5EF4-FFF2-40B4-BE49-F238E27FC236}">
                <a16:creationId xmlns:a16="http://schemas.microsoft.com/office/drawing/2014/main" id="{3070A7B9-8096-4FC1-B9A9-1DC3667A84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345861" y="3500651"/>
            <a:ext cx="2517785" cy="768613"/>
          </a:xfrm>
          <a:custGeom>
            <a:avLst/>
            <a:gdLst>
              <a:gd name="connsiteX0" fmla="*/ 0 w 3657600"/>
              <a:gd name="connsiteY0" fmla="*/ 0 h 914400"/>
              <a:gd name="connsiteX1" fmla="*/ 3657600 w 3657600"/>
              <a:gd name="connsiteY1" fmla="*/ 0 h 914400"/>
              <a:gd name="connsiteX2" fmla="*/ 3657600 w 3657600"/>
              <a:gd name="connsiteY2" fmla="*/ 571500 h 914400"/>
              <a:gd name="connsiteX3" fmla="*/ 3314700 w 3657600"/>
              <a:gd name="connsiteY3" fmla="*/ 914400 h 914400"/>
              <a:gd name="connsiteX4" fmla="*/ 342900 w 3657600"/>
              <a:gd name="connsiteY4" fmla="*/ 914400 h 914400"/>
              <a:gd name="connsiteX5" fmla="*/ 0 w 3657600"/>
              <a:gd name="connsiteY5" fmla="*/ 57150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57600" h="914400">
                <a:moveTo>
                  <a:pt x="0" y="0"/>
                </a:moveTo>
                <a:lnTo>
                  <a:pt x="3657600" y="0"/>
                </a:lnTo>
                <a:lnTo>
                  <a:pt x="3657600" y="571500"/>
                </a:lnTo>
                <a:cubicBezTo>
                  <a:pt x="3657600" y="760878"/>
                  <a:pt x="3504078" y="914400"/>
                  <a:pt x="3314700" y="914400"/>
                </a:cubicBezTo>
                <a:lnTo>
                  <a:pt x="342900" y="914400"/>
                </a:lnTo>
                <a:cubicBezTo>
                  <a:pt x="153522" y="914400"/>
                  <a:pt x="0" y="760878"/>
                  <a:pt x="0" y="571500"/>
                </a:cubicBezTo>
                <a:close/>
              </a:path>
            </a:pathLst>
          </a:custGeom>
          <a:solidFill>
            <a:schemeClr val="bg2"/>
          </a:solidFill>
          <a:ln w="25400" cap="flat" cmpd="sng" algn="ctr">
            <a:solidFill>
              <a:srgbClr val="69ACE5"/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 defTabSz="685835"/>
            <a:endParaRPr lang="uk-UA" sz="1500" b="1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8" name="Item 3 Title">
            <a:extLst>
              <a:ext uri="{FF2B5EF4-FFF2-40B4-BE49-F238E27FC236}">
                <a16:creationId xmlns:a16="http://schemas.microsoft.com/office/drawing/2014/main" id="{CBB1EDA8-6036-4E17-9138-598F3F97F68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345861" y="3683957"/>
            <a:ext cx="2517784" cy="28453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600" b="1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/>
              <a:t>Click to add</a:t>
            </a:r>
          </a:p>
        </p:txBody>
      </p:sp>
      <p:sp>
        <p:nvSpPr>
          <p:cNvPr id="42" name="Item 3 Text">
            <a:extLst>
              <a:ext uri="{FF2B5EF4-FFF2-40B4-BE49-F238E27FC236}">
                <a16:creationId xmlns:a16="http://schemas.microsoft.com/office/drawing/2014/main" id="{39A1E9ED-B596-479E-82B0-63CC2B1444E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464754" y="1485610"/>
            <a:ext cx="2183391" cy="1864915"/>
          </a:xfrm>
          <a:prstGeom prst="rect">
            <a:avLst/>
          </a:prstGeom>
        </p:spPr>
        <p:txBody>
          <a:bodyPr>
            <a:noAutofit/>
          </a:bodyPr>
          <a:lstStyle>
            <a:lvl1pPr marL="231775" indent="-231775" algn="l">
              <a:buClr>
                <a:srgbClr val="092C74"/>
              </a:buClr>
              <a:buFont typeface="Wingdings" panose="05000000000000000000" pitchFamily="2" charset="2"/>
              <a:buChar char="§"/>
              <a:defRPr lang="en-US" sz="1600" dirty="0"/>
            </a:lvl1pPr>
            <a:lvl2pPr marL="569913" indent="-227013">
              <a:buClr>
                <a:srgbClr val="092C74"/>
              </a:buClr>
              <a:buFont typeface="Courier New" panose="02070309020205020404" pitchFamily="49" charset="0"/>
              <a:buChar char="o"/>
              <a:defRPr sz="1600"/>
            </a:lvl2pPr>
            <a:lvl3pPr marL="914400" indent="-225425">
              <a:buClr>
                <a:srgbClr val="092C74"/>
              </a:buClr>
              <a:defRPr sz="1600"/>
            </a:lvl3pPr>
          </a:lstStyle>
          <a:p>
            <a:pPr lvl="0"/>
            <a:r>
              <a:rPr lang="en-US" dirty="0"/>
              <a:t>Click to add bullets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5" name="Rounded Rectangle 50">
            <a:extLst>
              <a:ext uri="{FF2B5EF4-FFF2-40B4-BE49-F238E27FC236}">
                <a16:creationId xmlns:a16="http://schemas.microsoft.com/office/drawing/2014/main" id="{3906D885-91E2-495E-8164-51394DAE86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169016" y="1255594"/>
            <a:ext cx="2517784" cy="3013670"/>
          </a:xfrm>
          <a:prstGeom prst="roundRect">
            <a:avLst>
              <a:gd name="adj" fmla="val 9375"/>
            </a:avLst>
          </a:prstGeom>
          <a:solidFill>
            <a:schemeClr val="bg1"/>
          </a:solidFill>
          <a:ln w="38100" cap="flat" cmpd="sng" algn="ctr">
            <a:solidFill>
              <a:schemeClr val="bg1">
                <a:lumMod val="75000"/>
              </a:schemeClr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0287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500" b="0" i="0" u="none" strike="noStrike" kern="0" cap="none" spc="0" normalizeH="0" baseline="0" noProof="0">
              <a:ln>
                <a:noFill/>
              </a:ln>
              <a:solidFill>
                <a:srgbClr val="0A091B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17" name="Freeform 51">
            <a:extLst>
              <a:ext uri="{FF2B5EF4-FFF2-40B4-BE49-F238E27FC236}">
                <a16:creationId xmlns:a16="http://schemas.microsoft.com/office/drawing/2014/main" id="{CEC72A60-0F45-4275-849F-4CE6DC1DAF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169017" y="3500651"/>
            <a:ext cx="2517784" cy="768613"/>
          </a:xfrm>
          <a:custGeom>
            <a:avLst/>
            <a:gdLst>
              <a:gd name="connsiteX0" fmla="*/ 0 w 3657600"/>
              <a:gd name="connsiteY0" fmla="*/ 0 h 914400"/>
              <a:gd name="connsiteX1" fmla="*/ 3657600 w 3657600"/>
              <a:gd name="connsiteY1" fmla="*/ 0 h 914400"/>
              <a:gd name="connsiteX2" fmla="*/ 3657600 w 3657600"/>
              <a:gd name="connsiteY2" fmla="*/ 571500 h 914400"/>
              <a:gd name="connsiteX3" fmla="*/ 3314700 w 3657600"/>
              <a:gd name="connsiteY3" fmla="*/ 914400 h 914400"/>
              <a:gd name="connsiteX4" fmla="*/ 342900 w 3657600"/>
              <a:gd name="connsiteY4" fmla="*/ 914400 h 914400"/>
              <a:gd name="connsiteX5" fmla="*/ 0 w 3657600"/>
              <a:gd name="connsiteY5" fmla="*/ 57150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57600" h="914400">
                <a:moveTo>
                  <a:pt x="0" y="0"/>
                </a:moveTo>
                <a:lnTo>
                  <a:pt x="3657600" y="0"/>
                </a:lnTo>
                <a:lnTo>
                  <a:pt x="3657600" y="571500"/>
                </a:lnTo>
                <a:cubicBezTo>
                  <a:pt x="3657600" y="760878"/>
                  <a:pt x="3504078" y="914400"/>
                  <a:pt x="3314700" y="914400"/>
                </a:cubicBezTo>
                <a:lnTo>
                  <a:pt x="342900" y="914400"/>
                </a:lnTo>
                <a:cubicBezTo>
                  <a:pt x="153522" y="914400"/>
                  <a:pt x="0" y="760878"/>
                  <a:pt x="0" y="571500"/>
                </a:cubicBezTo>
                <a:close/>
              </a:path>
            </a:pathLst>
          </a:custGeom>
          <a:solidFill>
            <a:schemeClr val="tx2"/>
          </a:solidFill>
          <a:ln w="25400" cap="flat" cmpd="sng" algn="ctr">
            <a:solidFill>
              <a:srgbClr val="092C74"/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 defTabSz="685835"/>
            <a:endParaRPr lang="uk-UA" sz="1500" b="1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9" name="Item 4 Title">
            <a:extLst>
              <a:ext uri="{FF2B5EF4-FFF2-40B4-BE49-F238E27FC236}">
                <a16:creationId xmlns:a16="http://schemas.microsoft.com/office/drawing/2014/main" id="{39E2E930-054A-4609-BFA9-2CE06617C61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169015" y="3677694"/>
            <a:ext cx="2517784" cy="28453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6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/>
              <a:t>Click to add</a:t>
            </a:r>
          </a:p>
        </p:txBody>
      </p:sp>
      <p:sp>
        <p:nvSpPr>
          <p:cNvPr id="43" name="Item 4 Text">
            <a:extLst>
              <a:ext uri="{FF2B5EF4-FFF2-40B4-BE49-F238E27FC236}">
                <a16:creationId xmlns:a16="http://schemas.microsoft.com/office/drawing/2014/main" id="{B72F7BCA-C0F0-43BC-B657-9FB6EFC2807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287909" y="1485610"/>
            <a:ext cx="2183391" cy="1864915"/>
          </a:xfrm>
          <a:prstGeom prst="rect">
            <a:avLst/>
          </a:prstGeom>
        </p:spPr>
        <p:txBody>
          <a:bodyPr>
            <a:noAutofit/>
          </a:bodyPr>
          <a:lstStyle>
            <a:lvl1pPr marL="231775" indent="-231775" algn="l">
              <a:buClr>
                <a:srgbClr val="092C74"/>
              </a:buClr>
              <a:buFont typeface="Wingdings" panose="05000000000000000000" pitchFamily="2" charset="2"/>
              <a:buChar char="§"/>
              <a:defRPr lang="en-US" sz="1600" dirty="0"/>
            </a:lvl1pPr>
            <a:lvl2pPr marL="569913" indent="-227013">
              <a:buClr>
                <a:srgbClr val="092C74"/>
              </a:buClr>
              <a:buFont typeface="Courier New" panose="02070309020205020404" pitchFamily="49" charset="0"/>
              <a:buChar char="o"/>
              <a:defRPr sz="1600"/>
            </a:lvl2pPr>
            <a:lvl3pPr marL="914400" indent="-228600">
              <a:buClr>
                <a:srgbClr val="092C74"/>
              </a:buClr>
              <a:defRPr sz="1600"/>
            </a:lvl3pPr>
          </a:lstStyle>
          <a:p>
            <a:pPr lvl="0"/>
            <a:r>
              <a:rPr lang="en-US" dirty="0"/>
              <a:t>Click to add bullets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4" name="Page Number">
            <a:extLst>
              <a:ext uri="{FF2B5EF4-FFF2-40B4-BE49-F238E27FC236}">
                <a16:creationId xmlns:a16="http://schemas.microsoft.com/office/drawing/2014/main" id="{8866A15F-DCF2-4E46-9717-924DF8C8B4D6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1" baseline="0">
                <a:solidFill>
                  <a:schemeClr val="tx1"/>
                </a:solidFill>
                <a:latin typeface="+mj-lt"/>
              </a:rPr>
              <a:t>                </a:t>
            </a:r>
            <a:fld id="{F2C1E792-EDA4-4DC5-8412-A2C2E5D30ADF}" type="slidenum">
              <a:rPr lang="en-US" sz="1000" b="1" baseline="0">
                <a:solidFill>
                  <a:schemeClr val="tx1"/>
                </a:solidFill>
                <a:latin typeface="+mj-lt"/>
              </a:rPr>
              <a:pPr algn="r" defTabSz="685783">
                <a:defRPr/>
              </a:pPr>
              <a:t>‹#›</a:t>
            </a:fld>
            <a:endParaRPr lang="en-US" sz="1000" b="1" baseline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25" name="WSE logo">
            <a:extLst>
              <a:ext uri="{FF2B5EF4-FFF2-40B4-BE49-F238E27FC236}">
                <a16:creationId xmlns:a16="http://schemas.microsoft.com/office/drawing/2014/main" id="{19FC6418-4FC7-4934-8CD1-E5AF55A2DC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806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  <p:hf hdr="0" ftr="0" dt="0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Items and Text - Blu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">
            <a:extLst>
              <a:ext uri="{FF2B5EF4-FFF2-40B4-BE49-F238E27FC236}">
                <a16:creationId xmlns:a16="http://schemas.microsoft.com/office/drawing/2014/main" id="{2778FCE4-C62E-45FA-8069-17E0CDE1361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919" y="107119"/>
            <a:ext cx="8085415" cy="857542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F9DD6EC-3A2E-4812-A2E6-1C882E728C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0080" y="966682"/>
            <a:ext cx="778180" cy="103340"/>
          </a:xfrm>
          <a:prstGeom prst="rect">
            <a:avLst/>
          </a:prstGeom>
          <a:solidFill>
            <a:srgbClr val="69ACE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ounded Rectangle 50">
            <a:extLst>
              <a:ext uri="{FF2B5EF4-FFF2-40B4-BE49-F238E27FC236}">
                <a16:creationId xmlns:a16="http://schemas.microsoft.com/office/drawing/2014/main" id="{292223D0-D3C4-4777-99E4-9D82F50EBA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57200" y="1501770"/>
            <a:ext cx="1790404" cy="2685606"/>
          </a:xfrm>
          <a:prstGeom prst="roundRect">
            <a:avLst>
              <a:gd name="adj" fmla="val 9375"/>
            </a:avLst>
          </a:prstGeom>
          <a:solidFill>
            <a:schemeClr val="bg1"/>
          </a:solidFill>
          <a:ln w="38100" cap="flat" cmpd="sng" algn="ctr">
            <a:solidFill>
              <a:schemeClr val="bg1">
                <a:lumMod val="75000"/>
              </a:schemeClr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0287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500" b="0" i="0" u="none" strike="noStrike" kern="0" cap="none" spc="0" normalizeH="0" baseline="0" noProof="0">
              <a:ln>
                <a:noFill/>
              </a:ln>
              <a:solidFill>
                <a:srgbClr val="0A091B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5" name="Freeform 51">
            <a:extLst>
              <a:ext uri="{FF2B5EF4-FFF2-40B4-BE49-F238E27FC236}">
                <a16:creationId xmlns:a16="http://schemas.microsoft.com/office/drawing/2014/main" id="{31EE5489-B926-442C-94BA-1A6E7A337E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57200" y="3739776"/>
            <a:ext cx="1790404" cy="447601"/>
          </a:xfrm>
          <a:custGeom>
            <a:avLst/>
            <a:gdLst>
              <a:gd name="connsiteX0" fmla="*/ 0 w 3657600"/>
              <a:gd name="connsiteY0" fmla="*/ 0 h 914400"/>
              <a:gd name="connsiteX1" fmla="*/ 3657600 w 3657600"/>
              <a:gd name="connsiteY1" fmla="*/ 0 h 914400"/>
              <a:gd name="connsiteX2" fmla="*/ 3657600 w 3657600"/>
              <a:gd name="connsiteY2" fmla="*/ 571500 h 914400"/>
              <a:gd name="connsiteX3" fmla="*/ 3314700 w 3657600"/>
              <a:gd name="connsiteY3" fmla="*/ 914400 h 914400"/>
              <a:gd name="connsiteX4" fmla="*/ 342900 w 3657600"/>
              <a:gd name="connsiteY4" fmla="*/ 914400 h 914400"/>
              <a:gd name="connsiteX5" fmla="*/ 0 w 3657600"/>
              <a:gd name="connsiteY5" fmla="*/ 57150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57600" h="914400">
                <a:moveTo>
                  <a:pt x="0" y="0"/>
                </a:moveTo>
                <a:lnTo>
                  <a:pt x="3657600" y="0"/>
                </a:lnTo>
                <a:lnTo>
                  <a:pt x="3657600" y="571500"/>
                </a:lnTo>
                <a:cubicBezTo>
                  <a:pt x="3657600" y="760878"/>
                  <a:pt x="3504078" y="914400"/>
                  <a:pt x="3314700" y="914400"/>
                </a:cubicBezTo>
                <a:lnTo>
                  <a:pt x="342900" y="914400"/>
                </a:lnTo>
                <a:cubicBezTo>
                  <a:pt x="153522" y="914400"/>
                  <a:pt x="0" y="760878"/>
                  <a:pt x="0" y="571500"/>
                </a:cubicBezTo>
                <a:close/>
              </a:path>
            </a:pathLst>
          </a:custGeom>
          <a:solidFill>
            <a:schemeClr val="bg2"/>
          </a:solidFill>
          <a:ln w="25400" cap="flat" cmpd="sng" algn="ctr">
            <a:solidFill>
              <a:srgbClr val="69ACE5"/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 defTabSz="685835"/>
            <a:endParaRPr lang="uk-UA" sz="150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Rounded Rectangle 50">
            <a:extLst>
              <a:ext uri="{FF2B5EF4-FFF2-40B4-BE49-F238E27FC236}">
                <a16:creationId xmlns:a16="http://schemas.microsoft.com/office/drawing/2014/main" id="{0F0864E6-B7A6-4C69-8357-3EDC0D214F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603599" y="1501770"/>
            <a:ext cx="1790404" cy="2685606"/>
          </a:xfrm>
          <a:prstGeom prst="roundRect">
            <a:avLst>
              <a:gd name="adj" fmla="val 9375"/>
            </a:avLst>
          </a:prstGeom>
          <a:solidFill>
            <a:schemeClr val="bg1"/>
          </a:solidFill>
          <a:ln w="38100" cap="flat" cmpd="sng" algn="ctr">
            <a:solidFill>
              <a:schemeClr val="bg1">
                <a:lumMod val="75000"/>
              </a:schemeClr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0287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500" b="0" i="0" u="none" strike="noStrike" kern="0" cap="none" spc="0" normalizeH="0" baseline="0" noProof="0">
              <a:ln>
                <a:noFill/>
              </a:ln>
              <a:solidFill>
                <a:srgbClr val="0A091B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11" name="Freeform 51">
            <a:extLst>
              <a:ext uri="{FF2B5EF4-FFF2-40B4-BE49-F238E27FC236}">
                <a16:creationId xmlns:a16="http://schemas.microsoft.com/office/drawing/2014/main" id="{CF7F85ED-1788-4035-BB4F-6D29785212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603599" y="3739776"/>
            <a:ext cx="1790404" cy="447601"/>
          </a:xfrm>
          <a:custGeom>
            <a:avLst/>
            <a:gdLst>
              <a:gd name="connsiteX0" fmla="*/ 0 w 3657600"/>
              <a:gd name="connsiteY0" fmla="*/ 0 h 914400"/>
              <a:gd name="connsiteX1" fmla="*/ 3657600 w 3657600"/>
              <a:gd name="connsiteY1" fmla="*/ 0 h 914400"/>
              <a:gd name="connsiteX2" fmla="*/ 3657600 w 3657600"/>
              <a:gd name="connsiteY2" fmla="*/ 571500 h 914400"/>
              <a:gd name="connsiteX3" fmla="*/ 3314700 w 3657600"/>
              <a:gd name="connsiteY3" fmla="*/ 914400 h 914400"/>
              <a:gd name="connsiteX4" fmla="*/ 342900 w 3657600"/>
              <a:gd name="connsiteY4" fmla="*/ 914400 h 914400"/>
              <a:gd name="connsiteX5" fmla="*/ 0 w 3657600"/>
              <a:gd name="connsiteY5" fmla="*/ 57150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57600" h="914400">
                <a:moveTo>
                  <a:pt x="0" y="0"/>
                </a:moveTo>
                <a:lnTo>
                  <a:pt x="3657600" y="0"/>
                </a:lnTo>
                <a:lnTo>
                  <a:pt x="3657600" y="571500"/>
                </a:lnTo>
                <a:cubicBezTo>
                  <a:pt x="3657600" y="760878"/>
                  <a:pt x="3504078" y="914400"/>
                  <a:pt x="3314700" y="914400"/>
                </a:cubicBezTo>
                <a:lnTo>
                  <a:pt x="342900" y="914400"/>
                </a:lnTo>
                <a:cubicBezTo>
                  <a:pt x="153522" y="914400"/>
                  <a:pt x="0" y="760878"/>
                  <a:pt x="0" y="571500"/>
                </a:cubicBezTo>
                <a:close/>
              </a:path>
            </a:pathLst>
          </a:custGeom>
          <a:solidFill>
            <a:schemeClr val="tx2"/>
          </a:solidFill>
          <a:ln w="25400" cap="flat" cmpd="sng" algn="ctr">
            <a:solidFill>
              <a:srgbClr val="092C74"/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 defTabSz="685835"/>
            <a:endParaRPr lang="uk-UA" sz="150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" name="Rounded Rectangle 50">
            <a:extLst>
              <a:ext uri="{FF2B5EF4-FFF2-40B4-BE49-F238E27FC236}">
                <a16:creationId xmlns:a16="http://schemas.microsoft.com/office/drawing/2014/main" id="{3906D885-91E2-495E-8164-51394DAE86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896396" y="1501770"/>
            <a:ext cx="1790404" cy="2685606"/>
          </a:xfrm>
          <a:prstGeom prst="roundRect">
            <a:avLst>
              <a:gd name="adj" fmla="val 9375"/>
            </a:avLst>
          </a:prstGeom>
          <a:solidFill>
            <a:schemeClr val="bg1"/>
          </a:solidFill>
          <a:ln w="38100" cap="flat" cmpd="sng" algn="ctr">
            <a:solidFill>
              <a:schemeClr val="bg1">
                <a:lumMod val="75000"/>
              </a:schemeClr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0287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500" b="0" i="0" u="none" strike="noStrike" kern="0" cap="none" spc="0" normalizeH="0" baseline="0" noProof="0" dirty="0">
              <a:ln>
                <a:noFill/>
              </a:ln>
              <a:solidFill>
                <a:srgbClr val="0A091B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17" name="Freeform 51">
            <a:extLst>
              <a:ext uri="{FF2B5EF4-FFF2-40B4-BE49-F238E27FC236}">
                <a16:creationId xmlns:a16="http://schemas.microsoft.com/office/drawing/2014/main" id="{CEC72A60-0F45-4275-849F-4CE6DC1DAF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896396" y="3739776"/>
            <a:ext cx="1790404" cy="447601"/>
          </a:xfrm>
          <a:custGeom>
            <a:avLst/>
            <a:gdLst>
              <a:gd name="connsiteX0" fmla="*/ 0 w 3657600"/>
              <a:gd name="connsiteY0" fmla="*/ 0 h 914400"/>
              <a:gd name="connsiteX1" fmla="*/ 3657600 w 3657600"/>
              <a:gd name="connsiteY1" fmla="*/ 0 h 914400"/>
              <a:gd name="connsiteX2" fmla="*/ 3657600 w 3657600"/>
              <a:gd name="connsiteY2" fmla="*/ 571500 h 914400"/>
              <a:gd name="connsiteX3" fmla="*/ 3314700 w 3657600"/>
              <a:gd name="connsiteY3" fmla="*/ 914400 h 914400"/>
              <a:gd name="connsiteX4" fmla="*/ 342900 w 3657600"/>
              <a:gd name="connsiteY4" fmla="*/ 914400 h 914400"/>
              <a:gd name="connsiteX5" fmla="*/ 0 w 3657600"/>
              <a:gd name="connsiteY5" fmla="*/ 57150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57600" h="914400">
                <a:moveTo>
                  <a:pt x="0" y="0"/>
                </a:moveTo>
                <a:lnTo>
                  <a:pt x="3657600" y="0"/>
                </a:lnTo>
                <a:lnTo>
                  <a:pt x="3657600" y="571500"/>
                </a:lnTo>
                <a:cubicBezTo>
                  <a:pt x="3657600" y="760878"/>
                  <a:pt x="3504078" y="914400"/>
                  <a:pt x="3314700" y="914400"/>
                </a:cubicBezTo>
                <a:lnTo>
                  <a:pt x="342900" y="914400"/>
                </a:lnTo>
                <a:cubicBezTo>
                  <a:pt x="153522" y="914400"/>
                  <a:pt x="0" y="760878"/>
                  <a:pt x="0" y="571500"/>
                </a:cubicBezTo>
                <a:close/>
              </a:path>
            </a:pathLst>
          </a:custGeom>
          <a:solidFill>
            <a:schemeClr val="tx2"/>
          </a:solidFill>
          <a:ln w="25400" cap="flat" cmpd="sng" algn="ctr">
            <a:solidFill>
              <a:srgbClr val="092C74"/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 defTabSz="685835"/>
            <a:endParaRPr lang="uk-UA" sz="150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1" name="Rounded Rectangle 50">
            <a:extLst>
              <a:ext uri="{FF2B5EF4-FFF2-40B4-BE49-F238E27FC236}">
                <a16:creationId xmlns:a16="http://schemas.microsoft.com/office/drawing/2014/main" id="{7911D00D-6CBC-4CBB-BA40-3F7DD5D6EF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749998" y="1501770"/>
            <a:ext cx="1790404" cy="2685606"/>
          </a:xfrm>
          <a:prstGeom prst="roundRect">
            <a:avLst>
              <a:gd name="adj" fmla="val 9375"/>
            </a:avLst>
          </a:prstGeom>
          <a:solidFill>
            <a:schemeClr val="bg1"/>
          </a:solidFill>
          <a:ln w="38100" cap="flat" cmpd="sng" algn="ctr">
            <a:solidFill>
              <a:schemeClr val="bg1">
                <a:lumMod val="75000"/>
              </a:schemeClr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0287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500" b="0" i="0" u="none" strike="noStrike" kern="0" cap="none" spc="0" normalizeH="0" baseline="0" noProof="0">
              <a:ln>
                <a:noFill/>
              </a:ln>
              <a:solidFill>
                <a:srgbClr val="0A091B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23" name="Freeform 51">
            <a:extLst>
              <a:ext uri="{FF2B5EF4-FFF2-40B4-BE49-F238E27FC236}">
                <a16:creationId xmlns:a16="http://schemas.microsoft.com/office/drawing/2014/main" id="{3070A7B9-8096-4FC1-B9A9-1DC3667A84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749998" y="3739776"/>
            <a:ext cx="1790404" cy="447601"/>
          </a:xfrm>
          <a:custGeom>
            <a:avLst/>
            <a:gdLst>
              <a:gd name="connsiteX0" fmla="*/ 0 w 3657600"/>
              <a:gd name="connsiteY0" fmla="*/ 0 h 914400"/>
              <a:gd name="connsiteX1" fmla="*/ 3657600 w 3657600"/>
              <a:gd name="connsiteY1" fmla="*/ 0 h 914400"/>
              <a:gd name="connsiteX2" fmla="*/ 3657600 w 3657600"/>
              <a:gd name="connsiteY2" fmla="*/ 571500 h 914400"/>
              <a:gd name="connsiteX3" fmla="*/ 3314700 w 3657600"/>
              <a:gd name="connsiteY3" fmla="*/ 914400 h 914400"/>
              <a:gd name="connsiteX4" fmla="*/ 342900 w 3657600"/>
              <a:gd name="connsiteY4" fmla="*/ 914400 h 914400"/>
              <a:gd name="connsiteX5" fmla="*/ 0 w 3657600"/>
              <a:gd name="connsiteY5" fmla="*/ 57150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57600" h="914400">
                <a:moveTo>
                  <a:pt x="0" y="0"/>
                </a:moveTo>
                <a:lnTo>
                  <a:pt x="3657600" y="0"/>
                </a:lnTo>
                <a:lnTo>
                  <a:pt x="3657600" y="571500"/>
                </a:lnTo>
                <a:cubicBezTo>
                  <a:pt x="3657600" y="760878"/>
                  <a:pt x="3504078" y="914400"/>
                  <a:pt x="3314700" y="914400"/>
                </a:cubicBezTo>
                <a:lnTo>
                  <a:pt x="342900" y="914400"/>
                </a:lnTo>
                <a:cubicBezTo>
                  <a:pt x="153522" y="914400"/>
                  <a:pt x="0" y="760878"/>
                  <a:pt x="0" y="571500"/>
                </a:cubicBezTo>
                <a:close/>
              </a:path>
            </a:pathLst>
          </a:custGeom>
          <a:solidFill>
            <a:schemeClr val="bg2"/>
          </a:solidFill>
          <a:ln w="25400" cap="flat" cmpd="sng" algn="ctr">
            <a:solidFill>
              <a:srgbClr val="69ACE5"/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 defTabSz="685835"/>
            <a:endParaRPr lang="uk-UA" sz="150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6" name="Item 1 Title">
            <a:extLst>
              <a:ext uri="{FF2B5EF4-FFF2-40B4-BE49-F238E27FC236}">
                <a16:creationId xmlns:a16="http://schemas.microsoft.com/office/drawing/2014/main" id="{CBB440B9-9FB0-429F-AB08-BBD8A2B6902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7200" y="3829585"/>
            <a:ext cx="1790404" cy="28453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600" b="1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Click to add</a:t>
            </a:r>
          </a:p>
        </p:txBody>
      </p:sp>
      <p:sp>
        <p:nvSpPr>
          <p:cNvPr id="40" name="Item 1 Text">
            <a:extLst>
              <a:ext uri="{FF2B5EF4-FFF2-40B4-BE49-F238E27FC236}">
                <a16:creationId xmlns:a16="http://schemas.microsoft.com/office/drawing/2014/main" id="{B86E20F2-B95C-4AAF-A804-AC965C9DDA7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76094" y="2381251"/>
            <a:ext cx="1552616" cy="119575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2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37" name="Item 2 Title">
            <a:extLst>
              <a:ext uri="{FF2B5EF4-FFF2-40B4-BE49-F238E27FC236}">
                <a16:creationId xmlns:a16="http://schemas.microsoft.com/office/drawing/2014/main" id="{DBAFC4B2-E381-4378-893A-B29557D5260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603598" y="3821310"/>
            <a:ext cx="1790404" cy="28453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6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Click to add</a:t>
            </a:r>
          </a:p>
        </p:txBody>
      </p:sp>
      <p:sp>
        <p:nvSpPr>
          <p:cNvPr id="41" name="Item 2 Text">
            <a:extLst>
              <a:ext uri="{FF2B5EF4-FFF2-40B4-BE49-F238E27FC236}">
                <a16:creationId xmlns:a16="http://schemas.microsoft.com/office/drawing/2014/main" id="{5ACE404C-6884-4FD6-9E39-6F4642E21CC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722492" y="2381251"/>
            <a:ext cx="1552616" cy="119575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2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38" name="Item 3 Title">
            <a:extLst>
              <a:ext uri="{FF2B5EF4-FFF2-40B4-BE49-F238E27FC236}">
                <a16:creationId xmlns:a16="http://schemas.microsoft.com/office/drawing/2014/main" id="{CBB1EDA8-6036-4E17-9138-598F3F97F68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749998" y="3829585"/>
            <a:ext cx="1790404" cy="28453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600" b="1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Click to add</a:t>
            </a:r>
          </a:p>
        </p:txBody>
      </p:sp>
      <p:sp>
        <p:nvSpPr>
          <p:cNvPr id="42" name="Item 3 Text">
            <a:extLst>
              <a:ext uri="{FF2B5EF4-FFF2-40B4-BE49-F238E27FC236}">
                <a16:creationId xmlns:a16="http://schemas.microsoft.com/office/drawing/2014/main" id="{39A1E9ED-B596-479E-82B0-63CC2B1444E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868891" y="2381251"/>
            <a:ext cx="1552616" cy="119575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2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39" name="Item 4 Title">
            <a:extLst>
              <a:ext uri="{FF2B5EF4-FFF2-40B4-BE49-F238E27FC236}">
                <a16:creationId xmlns:a16="http://schemas.microsoft.com/office/drawing/2014/main" id="{39E2E930-054A-4609-BFA9-2CE06617C61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896395" y="3823322"/>
            <a:ext cx="1790404" cy="28453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6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Click to add</a:t>
            </a:r>
          </a:p>
        </p:txBody>
      </p:sp>
      <p:sp>
        <p:nvSpPr>
          <p:cNvPr id="43" name="Item 4 Text">
            <a:extLst>
              <a:ext uri="{FF2B5EF4-FFF2-40B4-BE49-F238E27FC236}">
                <a16:creationId xmlns:a16="http://schemas.microsoft.com/office/drawing/2014/main" id="{B72F7BCA-C0F0-43BC-B657-9FB6EFC2807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015291" y="2381251"/>
            <a:ext cx="1552616" cy="119575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2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24" name="Page Number">
            <a:extLst>
              <a:ext uri="{FF2B5EF4-FFF2-40B4-BE49-F238E27FC236}">
                <a16:creationId xmlns:a16="http://schemas.microsoft.com/office/drawing/2014/main" id="{8866A15F-DCF2-4E46-9717-924DF8C8B4D6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1" baseline="0" dirty="0">
                <a:solidFill>
                  <a:schemeClr val="tx1"/>
                </a:solidFill>
                <a:latin typeface="+mj-lt"/>
              </a:rPr>
              <a:t>                </a:t>
            </a:r>
            <a:fld id="{F2C1E792-EDA4-4DC5-8412-A2C2E5D30ADF}" type="slidenum">
              <a:rPr lang="en-US" sz="1000" b="1" baseline="0">
                <a:solidFill>
                  <a:schemeClr val="tx1"/>
                </a:solidFill>
                <a:latin typeface="+mj-lt"/>
              </a:rPr>
              <a:pPr algn="r" defTabSz="685783">
                <a:defRPr/>
              </a:pPr>
              <a:t>‹#›</a:t>
            </a:fld>
            <a:endParaRPr lang="en-US" sz="1000" b="1" baseline="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25" name="WSE logo">
            <a:extLst>
              <a:ext uri="{FF2B5EF4-FFF2-40B4-BE49-F238E27FC236}">
                <a16:creationId xmlns:a16="http://schemas.microsoft.com/office/drawing/2014/main" id="{19FC6418-4FC7-4934-8CD1-E5AF55A2DC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7654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s and Image - Simple Sm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">
            <a:extLst>
              <a:ext uri="{FF2B5EF4-FFF2-40B4-BE49-F238E27FC236}">
                <a16:creationId xmlns:a16="http://schemas.microsoft.com/office/drawing/2014/main" id="{CB799A64-7BA6-4F73-8C2E-53459D5C88A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920" y="107119"/>
            <a:ext cx="8152880" cy="857542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D21F650-C42B-4B41-8CC9-AD6289B54C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0080" y="965624"/>
            <a:ext cx="778180" cy="103340"/>
          </a:xfrm>
          <a:prstGeom prst="rect">
            <a:avLst/>
          </a:prstGeom>
          <a:solidFill>
            <a:srgbClr val="69ACE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Bullets">
            <a:extLst>
              <a:ext uri="{FF2B5EF4-FFF2-40B4-BE49-F238E27FC236}">
                <a16:creationId xmlns:a16="http://schemas.microsoft.com/office/drawing/2014/main" id="{943C2D0A-A157-470D-A872-D9191D23B66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30352" y="1389888"/>
            <a:ext cx="3571875" cy="3134272"/>
          </a:xfrm>
          <a:prstGeom prst="rect">
            <a:avLst/>
          </a:prstGeom>
        </p:spPr>
        <p:txBody>
          <a:bodyPr>
            <a:noAutofit/>
          </a:bodyPr>
          <a:lstStyle>
            <a:lvl1pPr marL="258366" indent="-258366">
              <a:buClr>
                <a:srgbClr val="092C74"/>
              </a:buClr>
              <a:buFont typeface="Wingdings" panose="05000000000000000000" pitchFamily="2" charset="2"/>
              <a:buChar char="§"/>
              <a:defRPr sz="16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568325" indent="-225425">
              <a:buClr>
                <a:srgbClr val="092C74"/>
              </a:buClr>
              <a:buFont typeface="Courier New" panose="02070309020205020404" pitchFamily="49" charset="0"/>
              <a:buChar char="o"/>
              <a:defRPr sz="1600"/>
            </a:lvl2pPr>
            <a:lvl3pPr marL="914400" indent="-228600">
              <a:buClr>
                <a:srgbClr val="092C74"/>
              </a:buClr>
              <a:defRPr sz="1600"/>
            </a:lvl3pPr>
          </a:lstStyle>
          <a:p>
            <a:pPr lvl="0"/>
            <a:r>
              <a:rPr lang="en-US" noProof="0" dirty="0"/>
              <a:t>Click to add bullets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</p:txBody>
      </p:sp>
      <p:sp>
        <p:nvSpPr>
          <p:cNvPr id="5" name="Picture">
            <a:extLst>
              <a:ext uri="{FF2B5EF4-FFF2-40B4-BE49-F238E27FC236}">
                <a16:creationId xmlns:a16="http://schemas.microsoft.com/office/drawing/2014/main" id="{62263A2E-EA98-4267-A448-A9F7B45DA8F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 bwMode="auto">
          <a:xfrm>
            <a:off x="4572000" y="1389888"/>
            <a:ext cx="4114800" cy="3174968"/>
          </a:xfrm>
          <a:custGeom>
            <a:avLst/>
            <a:gdLst>
              <a:gd name="connsiteX0" fmla="*/ 0 w 5340626"/>
              <a:gd name="connsiteY0" fmla="*/ 0 h 3869635"/>
              <a:gd name="connsiteX1" fmla="*/ 5340626 w 5340626"/>
              <a:gd name="connsiteY1" fmla="*/ 0 h 3869635"/>
              <a:gd name="connsiteX2" fmla="*/ 5340626 w 5340626"/>
              <a:gd name="connsiteY2" fmla="*/ 3869635 h 3869635"/>
              <a:gd name="connsiteX3" fmla="*/ 0 w 5340626"/>
              <a:gd name="connsiteY3" fmla="*/ 3869635 h 38696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40626" h="3869635">
                <a:moveTo>
                  <a:pt x="0" y="0"/>
                </a:moveTo>
                <a:lnTo>
                  <a:pt x="5340626" y="0"/>
                </a:lnTo>
                <a:lnTo>
                  <a:pt x="5340626" y="3869635"/>
                </a:lnTo>
                <a:lnTo>
                  <a:pt x="0" y="3869635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noAutofit/>
          </a:bodyPr>
          <a:lstStyle>
            <a:lvl1pPr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4" name="Picture Citation">
            <a:extLst>
              <a:ext uri="{FF2B5EF4-FFF2-40B4-BE49-F238E27FC236}">
                <a16:creationId xmlns:a16="http://schemas.microsoft.com/office/drawing/2014/main" id="{370BA653-1209-4CAE-B920-460A0AC6A53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260004" y="4566886"/>
            <a:ext cx="1426796" cy="200055"/>
          </a:xfrm>
          <a:prstGeom prst="rect">
            <a:avLst/>
          </a:prstGeom>
        </p:spPr>
        <p:txBody>
          <a:bodyPr anchor="ctr"/>
          <a:lstStyle>
            <a:lvl1pPr algn="r">
              <a:buNone/>
              <a:defRPr sz="1050"/>
            </a:lvl1pPr>
            <a:lvl2pPr>
              <a:buNone/>
              <a:defRPr sz="700"/>
            </a:lvl2pPr>
            <a:lvl3pPr>
              <a:buNone/>
              <a:defRPr sz="700"/>
            </a:lvl3pPr>
            <a:lvl4pPr>
              <a:buNone/>
              <a:defRPr sz="700"/>
            </a:lvl4pPr>
            <a:lvl5pPr>
              <a:buNone/>
              <a:defRPr sz="700"/>
            </a:lvl5pPr>
          </a:lstStyle>
          <a:p>
            <a:pPr lvl="0"/>
            <a:r>
              <a:rPr lang="en-US" dirty="0"/>
              <a:t>(Author, Year)</a:t>
            </a:r>
          </a:p>
        </p:txBody>
      </p:sp>
      <p:sp>
        <p:nvSpPr>
          <p:cNvPr id="10" name="Page Number">
            <a:extLst>
              <a:ext uri="{FF2B5EF4-FFF2-40B4-BE49-F238E27FC236}">
                <a16:creationId xmlns:a16="http://schemas.microsoft.com/office/drawing/2014/main" id="{9B9A818F-3D06-4A28-8F25-13339F74D56D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1" baseline="0" dirty="0">
                <a:solidFill>
                  <a:schemeClr val="tx1"/>
                </a:solidFill>
                <a:latin typeface="+mj-lt"/>
              </a:rPr>
              <a:t>                </a:t>
            </a:r>
            <a:fld id="{F2C1E792-EDA4-4DC5-8412-A2C2E5D30ADF}" type="slidenum">
              <a:rPr lang="en-US" sz="1000" b="1" baseline="0">
                <a:solidFill>
                  <a:schemeClr val="tx1"/>
                </a:solidFill>
                <a:latin typeface="+mj-lt"/>
              </a:rPr>
              <a:pPr algn="r" defTabSz="685783">
                <a:defRPr/>
              </a:pPr>
              <a:t>‹#›</a:t>
            </a:fld>
            <a:endParaRPr lang="en-US" sz="1000" b="1" baseline="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13" name="WSE logo">
            <a:extLst>
              <a:ext uri="{FF2B5EF4-FFF2-40B4-BE49-F238E27FC236}">
                <a16:creationId xmlns:a16="http://schemas.microsoft.com/office/drawing/2014/main" id="{A4943CF0-0E2F-4708-84F8-44218E3CFB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77275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Items and Text - Numb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">
            <a:extLst>
              <a:ext uri="{FF2B5EF4-FFF2-40B4-BE49-F238E27FC236}">
                <a16:creationId xmlns:a16="http://schemas.microsoft.com/office/drawing/2014/main" id="{23419849-0545-4B89-A5B7-FF533AE4947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919" y="107119"/>
            <a:ext cx="8085415" cy="857542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DFD022E-F298-41C1-A7B7-039B713FE1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0080" y="966682"/>
            <a:ext cx="778180" cy="103340"/>
          </a:xfrm>
          <a:prstGeom prst="rect">
            <a:avLst/>
          </a:prstGeom>
          <a:solidFill>
            <a:srgbClr val="69ACE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98E92223-2425-4BB3-B685-E72F60D8C5DE}"/>
              </a:ext>
            </a:extLst>
          </p:cNvPr>
          <p:cNvSpPr/>
          <p:nvPr userDrawn="1"/>
        </p:nvSpPr>
        <p:spPr>
          <a:xfrm>
            <a:off x="0" y="1322279"/>
            <a:ext cx="9144000" cy="2743200"/>
          </a:xfrm>
          <a:prstGeom prst="rect">
            <a:avLst/>
          </a:prstGeom>
          <a:solidFill>
            <a:srgbClr val="092C74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35"/>
            <a:endParaRPr lang="uk-UA" sz="1400">
              <a:solidFill>
                <a:srgbClr val="F2F2F5"/>
              </a:solidFill>
              <a:latin typeface="Roboto"/>
            </a:endParaRPr>
          </a:p>
        </p:txBody>
      </p:sp>
      <p:sp>
        <p:nvSpPr>
          <p:cNvPr id="48" name="Item 1">
            <a:extLst>
              <a:ext uri="{FF2B5EF4-FFF2-40B4-BE49-F238E27FC236}">
                <a16:creationId xmlns:a16="http://schemas.microsoft.com/office/drawing/2014/main" id="{6D3B5A7A-FA71-45F6-B598-E0C3B7283DF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43128" y="1628441"/>
            <a:ext cx="1138620" cy="885871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5400" b="1">
                <a:solidFill>
                  <a:srgbClr val="69ACE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00</a:t>
            </a:r>
          </a:p>
        </p:txBody>
      </p:sp>
      <p:sp>
        <p:nvSpPr>
          <p:cNvPr id="49" name="Item 1 Title">
            <a:extLst>
              <a:ext uri="{FF2B5EF4-FFF2-40B4-BE49-F238E27FC236}">
                <a16:creationId xmlns:a16="http://schemas.microsoft.com/office/drawing/2014/main" id="{799131B7-F763-47D6-93E0-5165F0A5107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75507" y="1628442"/>
            <a:ext cx="2618125" cy="3169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0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edit</a:t>
            </a:r>
          </a:p>
        </p:txBody>
      </p:sp>
      <p:sp>
        <p:nvSpPr>
          <p:cNvPr id="50" name="Item 1 Text">
            <a:extLst>
              <a:ext uri="{FF2B5EF4-FFF2-40B4-BE49-F238E27FC236}">
                <a16:creationId xmlns:a16="http://schemas.microsoft.com/office/drawing/2014/main" id="{2D24E43C-2F40-4506-AF1F-B9C3166E889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766298" y="2009131"/>
            <a:ext cx="2618125" cy="50518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100" b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edit</a:t>
            </a:r>
          </a:p>
        </p:txBody>
      </p:sp>
      <p:sp>
        <p:nvSpPr>
          <p:cNvPr id="51" name="Item 2">
            <a:extLst>
              <a:ext uri="{FF2B5EF4-FFF2-40B4-BE49-F238E27FC236}">
                <a16:creationId xmlns:a16="http://schemas.microsoft.com/office/drawing/2014/main" id="{74774B04-A3DF-4AA9-9343-BB068D544B4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750370" y="1623264"/>
            <a:ext cx="1138620" cy="891049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5400" b="1">
                <a:solidFill>
                  <a:srgbClr val="69ACE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00</a:t>
            </a:r>
          </a:p>
        </p:txBody>
      </p:sp>
      <p:sp>
        <p:nvSpPr>
          <p:cNvPr id="52" name="Item 2 Title">
            <a:extLst>
              <a:ext uri="{FF2B5EF4-FFF2-40B4-BE49-F238E27FC236}">
                <a16:creationId xmlns:a16="http://schemas.microsoft.com/office/drawing/2014/main" id="{3531EBBF-C805-4E8A-9227-766EB6C3A8E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982750" y="1623265"/>
            <a:ext cx="2618125" cy="3169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0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edit</a:t>
            </a:r>
          </a:p>
        </p:txBody>
      </p:sp>
      <p:sp>
        <p:nvSpPr>
          <p:cNvPr id="53" name="Item 2 Text">
            <a:extLst>
              <a:ext uri="{FF2B5EF4-FFF2-40B4-BE49-F238E27FC236}">
                <a16:creationId xmlns:a16="http://schemas.microsoft.com/office/drawing/2014/main" id="{D7BBE6EB-6807-4CBE-BB58-5B8D9321D0E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973540" y="2003955"/>
            <a:ext cx="2618125" cy="51036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100" b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edit</a:t>
            </a:r>
          </a:p>
        </p:txBody>
      </p:sp>
      <p:sp>
        <p:nvSpPr>
          <p:cNvPr id="57" name="Item 3">
            <a:extLst>
              <a:ext uri="{FF2B5EF4-FFF2-40B4-BE49-F238E27FC236}">
                <a16:creationId xmlns:a16="http://schemas.microsoft.com/office/drawing/2014/main" id="{38486228-4BB2-43AE-9377-DBADDC1303A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43128" y="2817420"/>
            <a:ext cx="1138620" cy="944953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5400" b="1">
                <a:solidFill>
                  <a:srgbClr val="69ACE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00</a:t>
            </a:r>
          </a:p>
        </p:txBody>
      </p:sp>
      <p:sp>
        <p:nvSpPr>
          <p:cNvPr id="58" name="Item 3 Title">
            <a:extLst>
              <a:ext uri="{FF2B5EF4-FFF2-40B4-BE49-F238E27FC236}">
                <a16:creationId xmlns:a16="http://schemas.microsoft.com/office/drawing/2014/main" id="{8692B854-CADA-4E07-8BD7-69FFD6673561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775507" y="2817420"/>
            <a:ext cx="2618125" cy="3169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0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edit</a:t>
            </a:r>
          </a:p>
        </p:txBody>
      </p:sp>
      <p:sp>
        <p:nvSpPr>
          <p:cNvPr id="59" name="Item 3 Text">
            <a:extLst>
              <a:ext uri="{FF2B5EF4-FFF2-40B4-BE49-F238E27FC236}">
                <a16:creationId xmlns:a16="http://schemas.microsoft.com/office/drawing/2014/main" id="{F27699BB-0AEC-44C1-B1CC-D3562D17AD67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1766298" y="3198109"/>
            <a:ext cx="2618125" cy="56426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100" b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edit</a:t>
            </a:r>
          </a:p>
        </p:txBody>
      </p:sp>
      <p:sp>
        <p:nvSpPr>
          <p:cNvPr id="54" name="Item 4">
            <a:extLst>
              <a:ext uri="{FF2B5EF4-FFF2-40B4-BE49-F238E27FC236}">
                <a16:creationId xmlns:a16="http://schemas.microsoft.com/office/drawing/2014/main" id="{810A168E-980B-4151-B586-F2239D937E8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750370" y="2817421"/>
            <a:ext cx="1138620" cy="944952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5400" b="1">
                <a:solidFill>
                  <a:srgbClr val="69ACE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00</a:t>
            </a:r>
          </a:p>
        </p:txBody>
      </p:sp>
      <p:sp>
        <p:nvSpPr>
          <p:cNvPr id="55" name="Item 4 Title">
            <a:extLst>
              <a:ext uri="{FF2B5EF4-FFF2-40B4-BE49-F238E27FC236}">
                <a16:creationId xmlns:a16="http://schemas.microsoft.com/office/drawing/2014/main" id="{DDC595D8-EB71-43C5-84CE-CE8AB97F4AED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982750" y="2817420"/>
            <a:ext cx="2618125" cy="3169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0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edit</a:t>
            </a:r>
          </a:p>
        </p:txBody>
      </p:sp>
      <p:sp>
        <p:nvSpPr>
          <p:cNvPr id="56" name="Item 4 Text">
            <a:extLst>
              <a:ext uri="{FF2B5EF4-FFF2-40B4-BE49-F238E27FC236}">
                <a16:creationId xmlns:a16="http://schemas.microsoft.com/office/drawing/2014/main" id="{A79F3471-2DC3-4DFD-93E8-16AB2BF1B5C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5973540" y="3198110"/>
            <a:ext cx="2618125" cy="56426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100" b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edit</a:t>
            </a:r>
          </a:p>
        </p:txBody>
      </p:sp>
      <p:sp>
        <p:nvSpPr>
          <p:cNvPr id="19" name="Page Number">
            <a:extLst>
              <a:ext uri="{FF2B5EF4-FFF2-40B4-BE49-F238E27FC236}">
                <a16:creationId xmlns:a16="http://schemas.microsoft.com/office/drawing/2014/main" id="{B2B5D48A-DCAA-4355-8D13-9B74715A0CF6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1" baseline="0" dirty="0">
                <a:solidFill>
                  <a:schemeClr val="tx1"/>
                </a:solidFill>
                <a:latin typeface="+mj-lt"/>
              </a:rPr>
              <a:t>                </a:t>
            </a:r>
            <a:fld id="{F2C1E792-EDA4-4DC5-8412-A2C2E5D30ADF}" type="slidenum">
              <a:rPr lang="en-US" sz="1000" b="1" baseline="0">
                <a:solidFill>
                  <a:schemeClr val="tx1"/>
                </a:solidFill>
                <a:latin typeface="+mj-lt"/>
              </a:rPr>
              <a:pPr algn="r" defTabSz="685783">
                <a:defRPr/>
              </a:pPr>
              <a:t>‹#›</a:t>
            </a:fld>
            <a:endParaRPr lang="en-US" sz="1000" b="1" baseline="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21" name="WSE logo">
            <a:extLst>
              <a:ext uri="{FF2B5EF4-FFF2-40B4-BE49-F238E27FC236}">
                <a16:creationId xmlns:a16="http://schemas.microsoft.com/office/drawing/2014/main" id="{C83FCD4E-D545-4E7C-8444-5C2049042C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309916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Items - Cyc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itle">
            <a:extLst>
              <a:ext uri="{FF2B5EF4-FFF2-40B4-BE49-F238E27FC236}">
                <a16:creationId xmlns:a16="http://schemas.microsoft.com/office/drawing/2014/main" id="{7E539BF3-9B27-418B-9CEE-4FF35DD5CE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919" y="150669"/>
            <a:ext cx="8085415" cy="813991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419C6D85-6054-4333-A45C-6D56E5C8FC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0080" y="966682"/>
            <a:ext cx="778180" cy="103340"/>
          </a:xfrm>
          <a:prstGeom prst="rect">
            <a:avLst/>
          </a:prstGeom>
          <a:solidFill>
            <a:srgbClr val="69ACE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Oval 7">
            <a:extLst>
              <a:ext uri="{FF2B5EF4-FFF2-40B4-BE49-F238E27FC236}">
                <a16:creationId xmlns:a16="http://schemas.microsoft.com/office/drawing/2014/main" id="{CCCF60EE-1BED-491D-B9BA-8143FCFB72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200400" y="1529177"/>
            <a:ext cx="2743200" cy="27432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bg1">
                <a:lumMod val="7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/>
            <a:endParaRPr lang="uk-UA" sz="1013">
              <a:solidFill>
                <a:srgbClr val="F2F2F5"/>
              </a:solidFill>
              <a:latin typeface="Roboto"/>
            </a:endParaRPr>
          </a:p>
        </p:txBody>
      </p:sp>
      <p:sp>
        <p:nvSpPr>
          <p:cNvPr id="15" name="Oval 3">
            <a:extLst>
              <a:ext uri="{FF2B5EF4-FFF2-40B4-BE49-F238E27FC236}">
                <a16:creationId xmlns:a16="http://schemas.microsoft.com/office/drawing/2014/main" id="{D820D5E2-D70E-40F8-996C-E42A9E0564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200400" y="1529177"/>
            <a:ext cx="914400" cy="9144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bg1">
                <a:lumMod val="75000"/>
              </a:schemeClr>
            </a:solidFill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/>
            <a:endParaRPr lang="uk-UA" sz="3000" b="1" dirty="0">
              <a:solidFill>
                <a:srgbClr val="69ACE5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" name="Oval 3">
            <a:extLst>
              <a:ext uri="{FF2B5EF4-FFF2-40B4-BE49-F238E27FC236}">
                <a16:creationId xmlns:a16="http://schemas.microsoft.com/office/drawing/2014/main" id="{915D9C8A-79D6-45FE-A769-F81341B6A4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029200" y="1529177"/>
            <a:ext cx="914400" cy="9144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bg1">
                <a:lumMod val="75000"/>
              </a:schemeClr>
            </a:solidFill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685835"/>
            <a:endParaRPr lang="uk-UA" sz="3000" b="1" dirty="0">
              <a:solidFill>
                <a:srgbClr val="092C74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7" name="Oval 3">
            <a:extLst>
              <a:ext uri="{FF2B5EF4-FFF2-40B4-BE49-F238E27FC236}">
                <a16:creationId xmlns:a16="http://schemas.microsoft.com/office/drawing/2014/main" id="{C18A0C12-944E-4AFB-AA08-F2D684A8DC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029200" y="3339511"/>
            <a:ext cx="914400" cy="9144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bg1">
                <a:lumMod val="75000"/>
              </a:schemeClr>
            </a:solidFill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685835"/>
            <a:endParaRPr lang="uk-UA" sz="3000" b="1" dirty="0">
              <a:solidFill>
                <a:srgbClr val="69ACE5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8" name="Oval 3">
            <a:extLst>
              <a:ext uri="{FF2B5EF4-FFF2-40B4-BE49-F238E27FC236}">
                <a16:creationId xmlns:a16="http://schemas.microsoft.com/office/drawing/2014/main" id="{54B1F908-AE10-43AA-BBC9-E54F6EB098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200400" y="3339511"/>
            <a:ext cx="914400" cy="9144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bg1">
                <a:lumMod val="75000"/>
              </a:schemeClr>
            </a:solidFill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685835"/>
            <a:endParaRPr lang="uk-UA" sz="3000" b="1" dirty="0">
              <a:solidFill>
                <a:srgbClr val="092C74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3" name="Item 1">
            <a:extLst>
              <a:ext uri="{FF2B5EF4-FFF2-40B4-BE49-F238E27FC236}">
                <a16:creationId xmlns:a16="http://schemas.microsoft.com/office/drawing/2014/main" id="{0B4A9D69-7C61-4078-8FE1-B23B404AC63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200399" y="1770465"/>
            <a:ext cx="914401" cy="43182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3000" b="1">
                <a:solidFill>
                  <a:srgbClr val="0072C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dirty="0"/>
              <a:t>00</a:t>
            </a:r>
          </a:p>
        </p:txBody>
      </p:sp>
      <p:sp>
        <p:nvSpPr>
          <p:cNvPr id="31" name="Item 1 Title">
            <a:extLst>
              <a:ext uri="{FF2B5EF4-FFF2-40B4-BE49-F238E27FC236}">
                <a16:creationId xmlns:a16="http://schemas.microsoft.com/office/drawing/2014/main" id="{C0436A26-D262-436C-8C61-BA2F8775F770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533919" y="1511739"/>
            <a:ext cx="2286246" cy="3169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2000" b="1">
                <a:solidFill>
                  <a:srgbClr val="0072C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32" name="Item 1 Text">
            <a:extLst>
              <a:ext uri="{FF2B5EF4-FFF2-40B4-BE49-F238E27FC236}">
                <a16:creationId xmlns:a16="http://schemas.microsoft.com/office/drawing/2014/main" id="{C7E732B7-944F-455D-BC24-3A11D5A0F6EA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533919" y="1892429"/>
            <a:ext cx="2286246" cy="55114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24" name="Item 2">
            <a:extLst>
              <a:ext uri="{FF2B5EF4-FFF2-40B4-BE49-F238E27FC236}">
                <a16:creationId xmlns:a16="http://schemas.microsoft.com/office/drawing/2014/main" id="{5CBD3746-18D1-47D5-987D-E36BEF9A659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029200" y="1770465"/>
            <a:ext cx="914401" cy="43182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3000" b="1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dirty="0"/>
              <a:t>00</a:t>
            </a:r>
          </a:p>
        </p:txBody>
      </p:sp>
      <p:sp>
        <p:nvSpPr>
          <p:cNvPr id="27" name="Item 2 Title">
            <a:extLst>
              <a:ext uri="{FF2B5EF4-FFF2-40B4-BE49-F238E27FC236}">
                <a16:creationId xmlns:a16="http://schemas.microsoft.com/office/drawing/2014/main" id="{0CB2F2DC-96B3-4884-B03D-70BF73AC29B2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333089" y="1511740"/>
            <a:ext cx="2286246" cy="3169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000" b="1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28" name="Item 2 Text">
            <a:extLst>
              <a:ext uri="{FF2B5EF4-FFF2-40B4-BE49-F238E27FC236}">
                <a16:creationId xmlns:a16="http://schemas.microsoft.com/office/drawing/2014/main" id="{2E5E5FDF-1722-441B-A1BB-5F9859FCCDC6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333089" y="1892430"/>
            <a:ext cx="2286246" cy="55114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2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25" name="Item 3">
            <a:extLst>
              <a:ext uri="{FF2B5EF4-FFF2-40B4-BE49-F238E27FC236}">
                <a16:creationId xmlns:a16="http://schemas.microsoft.com/office/drawing/2014/main" id="{56842972-1C06-42FE-85E3-B7FBE5A02AB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029200" y="3580798"/>
            <a:ext cx="914401" cy="43182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3000" b="1">
                <a:solidFill>
                  <a:srgbClr val="0072C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dirty="0"/>
              <a:t>00</a:t>
            </a:r>
          </a:p>
        </p:txBody>
      </p:sp>
      <p:sp>
        <p:nvSpPr>
          <p:cNvPr id="29" name="Item 3 Title">
            <a:extLst>
              <a:ext uri="{FF2B5EF4-FFF2-40B4-BE49-F238E27FC236}">
                <a16:creationId xmlns:a16="http://schemas.microsoft.com/office/drawing/2014/main" id="{95264F1E-DEC9-41B7-93B3-E9C4B85C4C67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333089" y="3329509"/>
            <a:ext cx="2286246" cy="3169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000" b="1">
                <a:solidFill>
                  <a:srgbClr val="0072C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30" name="Item 3 Text">
            <a:extLst>
              <a:ext uri="{FF2B5EF4-FFF2-40B4-BE49-F238E27FC236}">
                <a16:creationId xmlns:a16="http://schemas.microsoft.com/office/drawing/2014/main" id="{0AEC987B-A3A3-4497-9D60-7BD66C351640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333089" y="3710199"/>
            <a:ext cx="2286246" cy="55114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2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26" name="Item 4">
            <a:extLst>
              <a:ext uri="{FF2B5EF4-FFF2-40B4-BE49-F238E27FC236}">
                <a16:creationId xmlns:a16="http://schemas.microsoft.com/office/drawing/2014/main" id="{D5780A37-62F6-43AD-AFF9-5BA34D60031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200399" y="3580798"/>
            <a:ext cx="914401" cy="43182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3000" b="1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dirty="0"/>
              <a:t>00</a:t>
            </a:r>
          </a:p>
        </p:txBody>
      </p:sp>
      <p:sp>
        <p:nvSpPr>
          <p:cNvPr id="33" name="Item 4 Title">
            <a:extLst>
              <a:ext uri="{FF2B5EF4-FFF2-40B4-BE49-F238E27FC236}">
                <a16:creationId xmlns:a16="http://schemas.microsoft.com/office/drawing/2014/main" id="{6AB04380-4CBA-4305-9BED-012A97108EE7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33919" y="3329509"/>
            <a:ext cx="2286246" cy="3169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2000" b="1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34" name="Item 4 Text">
            <a:extLst>
              <a:ext uri="{FF2B5EF4-FFF2-40B4-BE49-F238E27FC236}">
                <a16:creationId xmlns:a16="http://schemas.microsoft.com/office/drawing/2014/main" id="{D395DBD5-7C77-4F82-9C58-E1B8D4A9E475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533919" y="3710199"/>
            <a:ext cx="2286246" cy="55114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37" name="Page Number">
            <a:extLst>
              <a:ext uri="{FF2B5EF4-FFF2-40B4-BE49-F238E27FC236}">
                <a16:creationId xmlns:a16="http://schemas.microsoft.com/office/drawing/2014/main" id="{337385C6-202F-425F-831F-B84FAA6ED347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1" baseline="0" dirty="0">
                <a:solidFill>
                  <a:schemeClr val="tx1"/>
                </a:solidFill>
                <a:latin typeface="+mj-lt"/>
              </a:rPr>
              <a:t>                </a:t>
            </a:r>
            <a:fld id="{F2C1E792-EDA4-4DC5-8412-A2C2E5D30ADF}" type="slidenum">
              <a:rPr lang="en-US" sz="1000" b="1" baseline="0">
                <a:solidFill>
                  <a:schemeClr val="tx1"/>
                </a:solidFill>
                <a:latin typeface="+mj-lt"/>
              </a:rPr>
              <a:pPr algn="r" defTabSz="685783">
                <a:defRPr/>
              </a:pPr>
              <a:t>‹#›</a:t>
            </a:fld>
            <a:endParaRPr lang="en-US" sz="1000" b="1" baseline="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38" name="WSE logo">
            <a:extLst>
              <a:ext uri="{FF2B5EF4-FFF2-40B4-BE49-F238E27FC236}">
                <a16:creationId xmlns:a16="http://schemas.microsoft.com/office/drawing/2014/main" id="{933E971C-40DA-474D-96B8-B83B54C0B6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1120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  <p:hf hdr="0" ftr="0" dt="0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ographic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">
            <a:extLst>
              <a:ext uri="{FF2B5EF4-FFF2-40B4-BE49-F238E27FC236}">
                <a16:creationId xmlns:a16="http://schemas.microsoft.com/office/drawing/2014/main" id="{9A560EA5-1934-452F-B7DA-9D16BD1F876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919" y="107119"/>
            <a:ext cx="8085415" cy="857542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4" name="Rectangle 26">
            <a:extLst>
              <a:ext uri="{FF2B5EF4-FFF2-40B4-BE49-F238E27FC236}">
                <a16:creationId xmlns:a16="http://schemas.microsoft.com/office/drawing/2014/main" id="{ADC3E0FB-FCB4-4F19-88D7-CB30CFF050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32982" y="2402483"/>
            <a:ext cx="2770963" cy="1771489"/>
          </a:xfrm>
          <a:custGeom>
            <a:avLst/>
            <a:gdLst>
              <a:gd name="connsiteX0" fmla="*/ 0 w 4355417"/>
              <a:gd name="connsiteY0" fmla="*/ 0 h 1790700"/>
              <a:gd name="connsiteX1" fmla="*/ 4355417 w 4355417"/>
              <a:gd name="connsiteY1" fmla="*/ 0 h 1790700"/>
              <a:gd name="connsiteX2" fmla="*/ 4355417 w 4355417"/>
              <a:gd name="connsiteY2" fmla="*/ 1790700 h 1790700"/>
              <a:gd name="connsiteX3" fmla="*/ 0 w 4355417"/>
              <a:gd name="connsiteY3" fmla="*/ 1790700 h 1790700"/>
              <a:gd name="connsiteX4" fmla="*/ 0 w 4355417"/>
              <a:gd name="connsiteY4" fmla="*/ 0 h 1790700"/>
              <a:gd name="connsiteX0" fmla="*/ 0 w 4831667"/>
              <a:gd name="connsiteY0" fmla="*/ 914400 h 1790700"/>
              <a:gd name="connsiteX1" fmla="*/ 4831667 w 4831667"/>
              <a:gd name="connsiteY1" fmla="*/ 0 h 1790700"/>
              <a:gd name="connsiteX2" fmla="*/ 4831667 w 4831667"/>
              <a:gd name="connsiteY2" fmla="*/ 1790700 h 1790700"/>
              <a:gd name="connsiteX3" fmla="*/ 476250 w 4831667"/>
              <a:gd name="connsiteY3" fmla="*/ 1790700 h 1790700"/>
              <a:gd name="connsiteX4" fmla="*/ 0 w 4831667"/>
              <a:gd name="connsiteY4" fmla="*/ 914400 h 1790700"/>
              <a:gd name="connsiteX0" fmla="*/ 0 w 5269817"/>
              <a:gd name="connsiteY0" fmla="*/ 2305050 h 3181350"/>
              <a:gd name="connsiteX1" fmla="*/ 5269817 w 5269817"/>
              <a:gd name="connsiteY1" fmla="*/ 0 h 3181350"/>
              <a:gd name="connsiteX2" fmla="*/ 4831667 w 5269817"/>
              <a:gd name="connsiteY2" fmla="*/ 3181350 h 3181350"/>
              <a:gd name="connsiteX3" fmla="*/ 476250 w 5269817"/>
              <a:gd name="connsiteY3" fmla="*/ 3181350 h 3181350"/>
              <a:gd name="connsiteX4" fmla="*/ 0 w 5269817"/>
              <a:gd name="connsiteY4" fmla="*/ 2305050 h 3181350"/>
              <a:gd name="connsiteX0" fmla="*/ 0 w 5288867"/>
              <a:gd name="connsiteY0" fmla="*/ 2305050 h 3181350"/>
              <a:gd name="connsiteX1" fmla="*/ 5269817 w 5288867"/>
              <a:gd name="connsiteY1" fmla="*/ 0 h 3181350"/>
              <a:gd name="connsiteX2" fmla="*/ 5288867 w 5288867"/>
              <a:gd name="connsiteY2" fmla="*/ 1790700 h 3181350"/>
              <a:gd name="connsiteX3" fmla="*/ 476250 w 5288867"/>
              <a:gd name="connsiteY3" fmla="*/ 3181350 h 3181350"/>
              <a:gd name="connsiteX4" fmla="*/ 0 w 5288867"/>
              <a:gd name="connsiteY4" fmla="*/ 2305050 h 3181350"/>
              <a:gd name="connsiteX0" fmla="*/ 0 w 5288867"/>
              <a:gd name="connsiteY0" fmla="*/ 2305050 h 4095750"/>
              <a:gd name="connsiteX1" fmla="*/ 5269817 w 5288867"/>
              <a:gd name="connsiteY1" fmla="*/ 0 h 4095750"/>
              <a:gd name="connsiteX2" fmla="*/ 5288867 w 5288867"/>
              <a:gd name="connsiteY2" fmla="*/ 1790700 h 4095750"/>
              <a:gd name="connsiteX3" fmla="*/ 19050 w 5288867"/>
              <a:gd name="connsiteY3" fmla="*/ 4095750 h 4095750"/>
              <a:gd name="connsiteX4" fmla="*/ 0 w 5288867"/>
              <a:gd name="connsiteY4" fmla="*/ 2305050 h 4095750"/>
              <a:gd name="connsiteX0" fmla="*/ 0 w 5284105"/>
              <a:gd name="connsiteY0" fmla="*/ 2309812 h 4095750"/>
              <a:gd name="connsiteX1" fmla="*/ 5265055 w 5284105"/>
              <a:gd name="connsiteY1" fmla="*/ 0 h 4095750"/>
              <a:gd name="connsiteX2" fmla="*/ 5284105 w 5284105"/>
              <a:gd name="connsiteY2" fmla="*/ 1790700 h 4095750"/>
              <a:gd name="connsiteX3" fmla="*/ 14288 w 5284105"/>
              <a:gd name="connsiteY3" fmla="*/ 4095750 h 4095750"/>
              <a:gd name="connsiteX4" fmla="*/ 0 w 5284105"/>
              <a:gd name="connsiteY4" fmla="*/ 2309812 h 4095750"/>
              <a:gd name="connsiteX0" fmla="*/ 0 w 5276961"/>
              <a:gd name="connsiteY0" fmla="*/ 2295525 h 4095750"/>
              <a:gd name="connsiteX1" fmla="*/ 5257911 w 5276961"/>
              <a:gd name="connsiteY1" fmla="*/ 0 h 4095750"/>
              <a:gd name="connsiteX2" fmla="*/ 5276961 w 5276961"/>
              <a:gd name="connsiteY2" fmla="*/ 1790700 h 4095750"/>
              <a:gd name="connsiteX3" fmla="*/ 7144 w 5276961"/>
              <a:gd name="connsiteY3" fmla="*/ 4095750 h 4095750"/>
              <a:gd name="connsiteX4" fmla="*/ 0 w 5276961"/>
              <a:gd name="connsiteY4" fmla="*/ 2295525 h 4095750"/>
              <a:gd name="connsiteX0" fmla="*/ 0 w 5276961"/>
              <a:gd name="connsiteY0" fmla="*/ 2295525 h 4090988"/>
              <a:gd name="connsiteX1" fmla="*/ 5257911 w 5276961"/>
              <a:gd name="connsiteY1" fmla="*/ 0 h 4090988"/>
              <a:gd name="connsiteX2" fmla="*/ 5276961 w 5276961"/>
              <a:gd name="connsiteY2" fmla="*/ 1790700 h 4090988"/>
              <a:gd name="connsiteX3" fmla="*/ 2381 w 5276961"/>
              <a:gd name="connsiteY3" fmla="*/ 4090988 h 4090988"/>
              <a:gd name="connsiteX4" fmla="*/ 0 w 5276961"/>
              <a:gd name="connsiteY4" fmla="*/ 2295525 h 4090988"/>
              <a:gd name="connsiteX0" fmla="*/ 0 w 5299186"/>
              <a:gd name="connsiteY0" fmla="*/ 2295525 h 4090988"/>
              <a:gd name="connsiteX1" fmla="*/ 5257911 w 5299186"/>
              <a:gd name="connsiteY1" fmla="*/ 0 h 4090988"/>
              <a:gd name="connsiteX2" fmla="*/ 5299186 w 5299186"/>
              <a:gd name="connsiteY2" fmla="*/ 1765300 h 4090988"/>
              <a:gd name="connsiteX3" fmla="*/ 2381 w 5299186"/>
              <a:gd name="connsiteY3" fmla="*/ 4090988 h 4090988"/>
              <a:gd name="connsiteX4" fmla="*/ 0 w 5299186"/>
              <a:gd name="connsiteY4" fmla="*/ 2295525 h 4090988"/>
              <a:gd name="connsiteX0" fmla="*/ 0 w 5308711"/>
              <a:gd name="connsiteY0" fmla="*/ 2308225 h 4103688"/>
              <a:gd name="connsiteX1" fmla="*/ 5308711 w 5308711"/>
              <a:gd name="connsiteY1" fmla="*/ 0 h 4103688"/>
              <a:gd name="connsiteX2" fmla="*/ 5299186 w 5308711"/>
              <a:gd name="connsiteY2" fmla="*/ 1778000 h 4103688"/>
              <a:gd name="connsiteX3" fmla="*/ 2381 w 5308711"/>
              <a:gd name="connsiteY3" fmla="*/ 4103688 h 4103688"/>
              <a:gd name="connsiteX4" fmla="*/ 0 w 5308711"/>
              <a:gd name="connsiteY4" fmla="*/ 2308225 h 4103688"/>
              <a:gd name="connsiteX0" fmla="*/ 0 w 5301567"/>
              <a:gd name="connsiteY0" fmla="*/ 2293938 h 4089401"/>
              <a:gd name="connsiteX1" fmla="*/ 5301567 w 5301567"/>
              <a:gd name="connsiteY1" fmla="*/ 0 h 4089401"/>
              <a:gd name="connsiteX2" fmla="*/ 5299186 w 5301567"/>
              <a:gd name="connsiteY2" fmla="*/ 1763713 h 4089401"/>
              <a:gd name="connsiteX3" fmla="*/ 2381 w 5301567"/>
              <a:gd name="connsiteY3" fmla="*/ 4089401 h 4089401"/>
              <a:gd name="connsiteX4" fmla="*/ 0 w 5301567"/>
              <a:gd name="connsiteY4" fmla="*/ 2293938 h 4089401"/>
              <a:gd name="connsiteX0" fmla="*/ 0 w 5301796"/>
              <a:gd name="connsiteY0" fmla="*/ 2293938 h 4089401"/>
              <a:gd name="connsiteX1" fmla="*/ 5301567 w 5301796"/>
              <a:gd name="connsiteY1" fmla="*/ 0 h 4089401"/>
              <a:gd name="connsiteX2" fmla="*/ 5301567 w 5301796"/>
              <a:gd name="connsiteY2" fmla="*/ 1782763 h 4089401"/>
              <a:gd name="connsiteX3" fmla="*/ 2381 w 5301796"/>
              <a:gd name="connsiteY3" fmla="*/ 4089401 h 4089401"/>
              <a:gd name="connsiteX4" fmla="*/ 0 w 5301796"/>
              <a:gd name="connsiteY4" fmla="*/ 2293938 h 4089401"/>
              <a:gd name="connsiteX0" fmla="*/ 0 w 5306397"/>
              <a:gd name="connsiteY0" fmla="*/ 2293938 h 4089401"/>
              <a:gd name="connsiteX1" fmla="*/ 5301567 w 5306397"/>
              <a:gd name="connsiteY1" fmla="*/ 0 h 4089401"/>
              <a:gd name="connsiteX2" fmla="*/ 5306329 w 5306397"/>
              <a:gd name="connsiteY2" fmla="*/ 1780382 h 4089401"/>
              <a:gd name="connsiteX3" fmla="*/ 2381 w 5306397"/>
              <a:gd name="connsiteY3" fmla="*/ 4089401 h 4089401"/>
              <a:gd name="connsiteX4" fmla="*/ 0 w 5306397"/>
              <a:gd name="connsiteY4" fmla="*/ 2293938 h 4089401"/>
              <a:gd name="connsiteX0" fmla="*/ 0 w 5306397"/>
              <a:gd name="connsiteY0" fmla="*/ 2305845 h 4089401"/>
              <a:gd name="connsiteX1" fmla="*/ 5301567 w 5306397"/>
              <a:gd name="connsiteY1" fmla="*/ 0 h 4089401"/>
              <a:gd name="connsiteX2" fmla="*/ 5306329 w 5306397"/>
              <a:gd name="connsiteY2" fmla="*/ 1780382 h 4089401"/>
              <a:gd name="connsiteX3" fmla="*/ 2381 w 5306397"/>
              <a:gd name="connsiteY3" fmla="*/ 4089401 h 4089401"/>
              <a:gd name="connsiteX4" fmla="*/ 0 w 5306397"/>
              <a:gd name="connsiteY4" fmla="*/ 2305845 h 4089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06397" h="4089401">
                <a:moveTo>
                  <a:pt x="0" y="2305845"/>
                </a:moveTo>
                <a:lnTo>
                  <a:pt x="5301567" y="0"/>
                </a:lnTo>
                <a:cubicBezTo>
                  <a:pt x="5300773" y="587904"/>
                  <a:pt x="5307123" y="1192478"/>
                  <a:pt x="5306329" y="1780382"/>
                </a:cubicBezTo>
                <a:lnTo>
                  <a:pt x="2381" y="4089401"/>
                </a:lnTo>
                <a:cubicBezTo>
                  <a:pt x="0" y="3489326"/>
                  <a:pt x="2381" y="2905920"/>
                  <a:pt x="0" y="2305845"/>
                </a:cubicBezTo>
                <a:close/>
              </a:path>
            </a:pathLst>
          </a:custGeom>
          <a:solidFill>
            <a:srgbClr val="0A091B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5143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506" b="0" i="0" u="none" strike="noStrike" kern="0" cap="none" spc="0" normalizeH="0" baseline="0" noProof="0">
              <a:ln>
                <a:noFill/>
              </a:ln>
              <a:solidFill>
                <a:srgbClr val="F2F2F5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5" name="Rectangle 26">
            <a:extLst>
              <a:ext uri="{FF2B5EF4-FFF2-40B4-BE49-F238E27FC236}">
                <a16:creationId xmlns:a16="http://schemas.microsoft.com/office/drawing/2014/main" id="{91C4870C-A169-4B4B-86B5-7832B8F995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52179" y="1404647"/>
            <a:ext cx="2762363" cy="1772176"/>
          </a:xfrm>
          <a:custGeom>
            <a:avLst/>
            <a:gdLst>
              <a:gd name="connsiteX0" fmla="*/ 0 w 4355417"/>
              <a:gd name="connsiteY0" fmla="*/ 0 h 1790700"/>
              <a:gd name="connsiteX1" fmla="*/ 4355417 w 4355417"/>
              <a:gd name="connsiteY1" fmla="*/ 0 h 1790700"/>
              <a:gd name="connsiteX2" fmla="*/ 4355417 w 4355417"/>
              <a:gd name="connsiteY2" fmla="*/ 1790700 h 1790700"/>
              <a:gd name="connsiteX3" fmla="*/ 0 w 4355417"/>
              <a:gd name="connsiteY3" fmla="*/ 1790700 h 1790700"/>
              <a:gd name="connsiteX4" fmla="*/ 0 w 4355417"/>
              <a:gd name="connsiteY4" fmla="*/ 0 h 1790700"/>
              <a:gd name="connsiteX0" fmla="*/ 0 w 4831667"/>
              <a:gd name="connsiteY0" fmla="*/ 914400 h 1790700"/>
              <a:gd name="connsiteX1" fmla="*/ 4831667 w 4831667"/>
              <a:gd name="connsiteY1" fmla="*/ 0 h 1790700"/>
              <a:gd name="connsiteX2" fmla="*/ 4831667 w 4831667"/>
              <a:gd name="connsiteY2" fmla="*/ 1790700 h 1790700"/>
              <a:gd name="connsiteX3" fmla="*/ 476250 w 4831667"/>
              <a:gd name="connsiteY3" fmla="*/ 1790700 h 1790700"/>
              <a:gd name="connsiteX4" fmla="*/ 0 w 4831667"/>
              <a:gd name="connsiteY4" fmla="*/ 914400 h 1790700"/>
              <a:gd name="connsiteX0" fmla="*/ 0 w 5269817"/>
              <a:gd name="connsiteY0" fmla="*/ 2305050 h 3181350"/>
              <a:gd name="connsiteX1" fmla="*/ 5269817 w 5269817"/>
              <a:gd name="connsiteY1" fmla="*/ 0 h 3181350"/>
              <a:gd name="connsiteX2" fmla="*/ 4831667 w 5269817"/>
              <a:gd name="connsiteY2" fmla="*/ 3181350 h 3181350"/>
              <a:gd name="connsiteX3" fmla="*/ 476250 w 5269817"/>
              <a:gd name="connsiteY3" fmla="*/ 3181350 h 3181350"/>
              <a:gd name="connsiteX4" fmla="*/ 0 w 5269817"/>
              <a:gd name="connsiteY4" fmla="*/ 2305050 h 3181350"/>
              <a:gd name="connsiteX0" fmla="*/ 0 w 5288867"/>
              <a:gd name="connsiteY0" fmla="*/ 2305050 h 3181350"/>
              <a:gd name="connsiteX1" fmla="*/ 5269817 w 5288867"/>
              <a:gd name="connsiteY1" fmla="*/ 0 h 3181350"/>
              <a:gd name="connsiteX2" fmla="*/ 5288867 w 5288867"/>
              <a:gd name="connsiteY2" fmla="*/ 1790700 h 3181350"/>
              <a:gd name="connsiteX3" fmla="*/ 476250 w 5288867"/>
              <a:gd name="connsiteY3" fmla="*/ 3181350 h 3181350"/>
              <a:gd name="connsiteX4" fmla="*/ 0 w 5288867"/>
              <a:gd name="connsiteY4" fmla="*/ 2305050 h 3181350"/>
              <a:gd name="connsiteX0" fmla="*/ 0 w 5288867"/>
              <a:gd name="connsiteY0" fmla="*/ 2305050 h 4095750"/>
              <a:gd name="connsiteX1" fmla="*/ 5269817 w 5288867"/>
              <a:gd name="connsiteY1" fmla="*/ 0 h 4095750"/>
              <a:gd name="connsiteX2" fmla="*/ 5288867 w 5288867"/>
              <a:gd name="connsiteY2" fmla="*/ 1790700 h 4095750"/>
              <a:gd name="connsiteX3" fmla="*/ 19050 w 5288867"/>
              <a:gd name="connsiteY3" fmla="*/ 4095750 h 4095750"/>
              <a:gd name="connsiteX4" fmla="*/ 0 w 5288867"/>
              <a:gd name="connsiteY4" fmla="*/ 2305050 h 4095750"/>
              <a:gd name="connsiteX0" fmla="*/ 0 w 5284105"/>
              <a:gd name="connsiteY0" fmla="*/ 2309812 h 4095750"/>
              <a:gd name="connsiteX1" fmla="*/ 5265055 w 5284105"/>
              <a:gd name="connsiteY1" fmla="*/ 0 h 4095750"/>
              <a:gd name="connsiteX2" fmla="*/ 5284105 w 5284105"/>
              <a:gd name="connsiteY2" fmla="*/ 1790700 h 4095750"/>
              <a:gd name="connsiteX3" fmla="*/ 14288 w 5284105"/>
              <a:gd name="connsiteY3" fmla="*/ 4095750 h 4095750"/>
              <a:gd name="connsiteX4" fmla="*/ 0 w 5284105"/>
              <a:gd name="connsiteY4" fmla="*/ 2309812 h 4095750"/>
              <a:gd name="connsiteX0" fmla="*/ 0 w 5276961"/>
              <a:gd name="connsiteY0" fmla="*/ 2295525 h 4095750"/>
              <a:gd name="connsiteX1" fmla="*/ 5257911 w 5276961"/>
              <a:gd name="connsiteY1" fmla="*/ 0 h 4095750"/>
              <a:gd name="connsiteX2" fmla="*/ 5276961 w 5276961"/>
              <a:gd name="connsiteY2" fmla="*/ 1790700 h 4095750"/>
              <a:gd name="connsiteX3" fmla="*/ 7144 w 5276961"/>
              <a:gd name="connsiteY3" fmla="*/ 4095750 h 4095750"/>
              <a:gd name="connsiteX4" fmla="*/ 0 w 5276961"/>
              <a:gd name="connsiteY4" fmla="*/ 2295525 h 4095750"/>
              <a:gd name="connsiteX0" fmla="*/ 0 w 5276961"/>
              <a:gd name="connsiteY0" fmla="*/ 2295525 h 4090988"/>
              <a:gd name="connsiteX1" fmla="*/ 5257911 w 5276961"/>
              <a:gd name="connsiteY1" fmla="*/ 0 h 4090988"/>
              <a:gd name="connsiteX2" fmla="*/ 5276961 w 5276961"/>
              <a:gd name="connsiteY2" fmla="*/ 1790700 h 4090988"/>
              <a:gd name="connsiteX3" fmla="*/ 2381 w 5276961"/>
              <a:gd name="connsiteY3" fmla="*/ 4090988 h 4090988"/>
              <a:gd name="connsiteX4" fmla="*/ 0 w 5276961"/>
              <a:gd name="connsiteY4" fmla="*/ 2295525 h 4090988"/>
              <a:gd name="connsiteX0" fmla="*/ 0 w 5299186"/>
              <a:gd name="connsiteY0" fmla="*/ 2295525 h 4090988"/>
              <a:gd name="connsiteX1" fmla="*/ 5257911 w 5299186"/>
              <a:gd name="connsiteY1" fmla="*/ 0 h 4090988"/>
              <a:gd name="connsiteX2" fmla="*/ 5299186 w 5299186"/>
              <a:gd name="connsiteY2" fmla="*/ 1765300 h 4090988"/>
              <a:gd name="connsiteX3" fmla="*/ 2381 w 5299186"/>
              <a:gd name="connsiteY3" fmla="*/ 4090988 h 4090988"/>
              <a:gd name="connsiteX4" fmla="*/ 0 w 5299186"/>
              <a:gd name="connsiteY4" fmla="*/ 2295525 h 4090988"/>
              <a:gd name="connsiteX0" fmla="*/ 0 w 5308711"/>
              <a:gd name="connsiteY0" fmla="*/ 2308225 h 4103688"/>
              <a:gd name="connsiteX1" fmla="*/ 5308711 w 5308711"/>
              <a:gd name="connsiteY1" fmla="*/ 0 h 4103688"/>
              <a:gd name="connsiteX2" fmla="*/ 5299186 w 5308711"/>
              <a:gd name="connsiteY2" fmla="*/ 1778000 h 4103688"/>
              <a:gd name="connsiteX3" fmla="*/ 2381 w 5308711"/>
              <a:gd name="connsiteY3" fmla="*/ 4103688 h 4103688"/>
              <a:gd name="connsiteX4" fmla="*/ 0 w 5308711"/>
              <a:gd name="connsiteY4" fmla="*/ 2308225 h 4103688"/>
              <a:gd name="connsiteX0" fmla="*/ 0 w 5308711"/>
              <a:gd name="connsiteY0" fmla="*/ 2301875 h 4103688"/>
              <a:gd name="connsiteX1" fmla="*/ 5308711 w 5308711"/>
              <a:gd name="connsiteY1" fmla="*/ 0 h 4103688"/>
              <a:gd name="connsiteX2" fmla="*/ 5299186 w 5308711"/>
              <a:gd name="connsiteY2" fmla="*/ 1778000 h 4103688"/>
              <a:gd name="connsiteX3" fmla="*/ 2381 w 5308711"/>
              <a:gd name="connsiteY3" fmla="*/ 4103688 h 4103688"/>
              <a:gd name="connsiteX4" fmla="*/ 0 w 5308711"/>
              <a:gd name="connsiteY4" fmla="*/ 2301875 h 4103688"/>
              <a:gd name="connsiteX0" fmla="*/ 4384 w 5313095"/>
              <a:gd name="connsiteY0" fmla="*/ 2301875 h 4094163"/>
              <a:gd name="connsiteX1" fmla="*/ 5313095 w 5313095"/>
              <a:gd name="connsiteY1" fmla="*/ 0 h 4094163"/>
              <a:gd name="connsiteX2" fmla="*/ 5303570 w 5313095"/>
              <a:gd name="connsiteY2" fmla="*/ 1778000 h 4094163"/>
              <a:gd name="connsiteX3" fmla="*/ 415 w 5313095"/>
              <a:gd name="connsiteY3" fmla="*/ 4094163 h 4094163"/>
              <a:gd name="connsiteX4" fmla="*/ 4384 w 5313095"/>
              <a:gd name="connsiteY4" fmla="*/ 2301875 h 4094163"/>
              <a:gd name="connsiteX0" fmla="*/ 0 w 5308711"/>
              <a:gd name="connsiteY0" fmla="*/ 2301875 h 4090988"/>
              <a:gd name="connsiteX1" fmla="*/ 5308711 w 5308711"/>
              <a:gd name="connsiteY1" fmla="*/ 0 h 4090988"/>
              <a:gd name="connsiteX2" fmla="*/ 5299186 w 5308711"/>
              <a:gd name="connsiteY2" fmla="*/ 1778000 h 4090988"/>
              <a:gd name="connsiteX3" fmla="*/ 2381 w 5308711"/>
              <a:gd name="connsiteY3" fmla="*/ 4090988 h 4090988"/>
              <a:gd name="connsiteX4" fmla="*/ 0 w 5308711"/>
              <a:gd name="connsiteY4" fmla="*/ 2301875 h 4090988"/>
              <a:gd name="connsiteX0" fmla="*/ 0 w 5308711"/>
              <a:gd name="connsiteY0" fmla="*/ 2309019 h 4090988"/>
              <a:gd name="connsiteX1" fmla="*/ 5308711 w 5308711"/>
              <a:gd name="connsiteY1" fmla="*/ 0 h 4090988"/>
              <a:gd name="connsiteX2" fmla="*/ 5299186 w 5308711"/>
              <a:gd name="connsiteY2" fmla="*/ 1778000 h 4090988"/>
              <a:gd name="connsiteX3" fmla="*/ 2381 w 5308711"/>
              <a:gd name="connsiteY3" fmla="*/ 4090988 h 4090988"/>
              <a:gd name="connsiteX4" fmla="*/ 0 w 5308711"/>
              <a:gd name="connsiteY4" fmla="*/ 2309019 h 4090988"/>
              <a:gd name="connsiteX0" fmla="*/ 0 w 5308711"/>
              <a:gd name="connsiteY0" fmla="*/ 2299494 h 4090988"/>
              <a:gd name="connsiteX1" fmla="*/ 5308711 w 5308711"/>
              <a:gd name="connsiteY1" fmla="*/ 0 h 4090988"/>
              <a:gd name="connsiteX2" fmla="*/ 5299186 w 5308711"/>
              <a:gd name="connsiteY2" fmla="*/ 1778000 h 4090988"/>
              <a:gd name="connsiteX3" fmla="*/ 2381 w 5308711"/>
              <a:gd name="connsiteY3" fmla="*/ 4090988 h 4090988"/>
              <a:gd name="connsiteX4" fmla="*/ 0 w 5308711"/>
              <a:gd name="connsiteY4" fmla="*/ 2299494 h 4090988"/>
              <a:gd name="connsiteX0" fmla="*/ 0 w 5318236"/>
              <a:gd name="connsiteY0" fmla="*/ 2299494 h 4090988"/>
              <a:gd name="connsiteX1" fmla="*/ 5318236 w 5318236"/>
              <a:gd name="connsiteY1" fmla="*/ 0 h 4090988"/>
              <a:gd name="connsiteX2" fmla="*/ 5308711 w 5318236"/>
              <a:gd name="connsiteY2" fmla="*/ 1778000 h 4090988"/>
              <a:gd name="connsiteX3" fmla="*/ 11906 w 5318236"/>
              <a:gd name="connsiteY3" fmla="*/ 4090988 h 4090988"/>
              <a:gd name="connsiteX4" fmla="*/ 0 w 5318236"/>
              <a:gd name="connsiteY4" fmla="*/ 2299494 h 4090988"/>
              <a:gd name="connsiteX0" fmla="*/ 0 w 5315855"/>
              <a:gd name="connsiteY0" fmla="*/ 2304257 h 4090988"/>
              <a:gd name="connsiteX1" fmla="*/ 5315855 w 5315855"/>
              <a:gd name="connsiteY1" fmla="*/ 0 h 4090988"/>
              <a:gd name="connsiteX2" fmla="*/ 5306330 w 5315855"/>
              <a:gd name="connsiteY2" fmla="*/ 1778000 h 4090988"/>
              <a:gd name="connsiteX3" fmla="*/ 9525 w 5315855"/>
              <a:gd name="connsiteY3" fmla="*/ 4090988 h 4090988"/>
              <a:gd name="connsiteX4" fmla="*/ 0 w 5315855"/>
              <a:gd name="connsiteY4" fmla="*/ 2304257 h 4090988"/>
              <a:gd name="connsiteX0" fmla="*/ 0 w 5315855"/>
              <a:gd name="connsiteY0" fmla="*/ 2301876 h 4090988"/>
              <a:gd name="connsiteX1" fmla="*/ 5315855 w 5315855"/>
              <a:gd name="connsiteY1" fmla="*/ 0 h 4090988"/>
              <a:gd name="connsiteX2" fmla="*/ 5306330 w 5315855"/>
              <a:gd name="connsiteY2" fmla="*/ 1778000 h 4090988"/>
              <a:gd name="connsiteX3" fmla="*/ 9525 w 5315855"/>
              <a:gd name="connsiteY3" fmla="*/ 4090988 h 4090988"/>
              <a:gd name="connsiteX4" fmla="*/ 0 w 5315855"/>
              <a:gd name="connsiteY4" fmla="*/ 2301876 h 4090988"/>
              <a:gd name="connsiteX0" fmla="*/ 0 w 5313474"/>
              <a:gd name="connsiteY0" fmla="*/ 2301876 h 4090988"/>
              <a:gd name="connsiteX1" fmla="*/ 5313474 w 5313474"/>
              <a:gd name="connsiteY1" fmla="*/ 0 h 4090988"/>
              <a:gd name="connsiteX2" fmla="*/ 5303949 w 5313474"/>
              <a:gd name="connsiteY2" fmla="*/ 1778000 h 4090988"/>
              <a:gd name="connsiteX3" fmla="*/ 7144 w 5313474"/>
              <a:gd name="connsiteY3" fmla="*/ 4090988 h 4090988"/>
              <a:gd name="connsiteX4" fmla="*/ 0 w 5313474"/>
              <a:gd name="connsiteY4" fmla="*/ 2301876 h 4090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13474" h="4090988">
                <a:moveTo>
                  <a:pt x="0" y="2301876"/>
                </a:moveTo>
                <a:lnTo>
                  <a:pt x="5313474" y="0"/>
                </a:lnTo>
                <a:lnTo>
                  <a:pt x="5303949" y="1778000"/>
                </a:lnTo>
                <a:lnTo>
                  <a:pt x="7144" y="4090988"/>
                </a:lnTo>
                <a:cubicBezTo>
                  <a:pt x="4763" y="3490913"/>
                  <a:pt x="2381" y="2901951"/>
                  <a:pt x="0" y="2301876"/>
                </a:cubicBezTo>
                <a:close/>
              </a:path>
            </a:pathLst>
          </a:custGeom>
          <a:solidFill>
            <a:srgbClr val="0A091B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5143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506" b="0" i="0" u="none" strike="noStrike" kern="0" cap="none" spc="0" normalizeH="0" baseline="0" noProof="0">
              <a:ln>
                <a:noFill/>
              </a:ln>
              <a:solidFill>
                <a:srgbClr val="F2F2F5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6AB05CE-AAB5-4E94-B8A8-28D45053FA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43580" y="2400422"/>
            <a:ext cx="2770963" cy="775714"/>
          </a:xfrm>
          <a:prstGeom prst="rect">
            <a:avLst/>
          </a:prstGeom>
          <a:solidFill>
            <a:srgbClr val="69ACE5"/>
          </a:solidFill>
          <a:ln w="381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5143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506" b="0" i="0" u="none" strike="noStrike" kern="0" cap="none" spc="0" normalizeH="0" baseline="0" noProof="0">
              <a:ln>
                <a:noFill/>
              </a:ln>
              <a:solidFill>
                <a:srgbClr val="F2F2F5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B46CADE-1C6D-4552-A437-5CC28BD586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33919" y="3399634"/>
            <a:ext cx="2790306" cy="775714"/>
          </a:xfrm>
          <a:prstGeom prst="rect">
            <a:avLst/>
          </a:prstGeom>
          <a:solidFill>
            <a:srgbClr val="092C74"/>
          </a:solidFill>
          <a:ln w="381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5143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506" b="0" i="0" u="none" strike="noStrike" kern="0" cap="none" spc="0" normalizeH="0" baseline="0" noProof="0">
              <a:ln>
                <a:noFill/>
              </a:ln>
              <a:solidFill>
                <a:srgbClr val="F2F2F5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FD3218B-5651-4A6C-9CC0-32F9EBE3B2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32983" y="1401896"/>
            <a:ext cx="2791318" cy="775714"/>
          </a:xfrm>
          <a:prstGeom prst="rect">
            <a:avLst/>
          </a:prstGeom>
          <a:solidFill>
            <a:srgbClr val="092C74"/>
          </a:solidFill>
          <a:ln w="381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5143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506" b="0" i="0" u="none" strike="noStrike" kern="0" cap="none" spc="0" normalizeH="0" baseline="0" noProof="0">
              <a:ln>
                <a:noFill/>
              </a:ln>
              <a:solidFill>
                <a:srgbClr val="F2F2F5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27" name="Subtitle">
            <a:extLst>
              <a:ext uri="{FF2B5EF4-FFF2-40B4-BE49-F238E27FC236}">
                <a16:creationId xmlns:a16="http://schemas.microsoft.com/office/drawing/2014/main" id="{93BD0AF0-ECDA-41BB-BDBF-FABB50E8760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750230" y="1401897"/>
            <a:ext cx="4869303" cy="32212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75" b="1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Click to add subtitle</a:t>
            </a:r>
          </a:p>
        </p:txBody>
      </p:sp>
      <p:sp>
        <p:nvSpPr>
          <p:cNvPr id="28" name="Text">
            <a:extLst>
              <a:ext uri="{FF2B5EF4-FFF2-40B4-BE49-F238E27FC236}">
                <a16:creationId xmlns:a16="http://schemas.microsoft.com/office/drawing/2014/main" id="{E41B4165-89DA-4676-9A75-DB1A210A05D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754281" y="1905000"/>
            <a:ext cx="4865053" cy="2270348"/>
          </a:xfrm>
          <a:prstGeom prst="rect">
            <a:avLst/>
          </a:prstGeom>
        </p:spPr>
        <p:txBody>
          <a:bodyPr>
            <a:noAutofit/>
          </a:bodyPr>
          <a:lstStyle>
            <a:lvl1pPr marL="227013" indent="-227013" algn="l">
              <a:buClr>
                <a:srgbClr val="092C74"/>
              </a:buClr>
              <a:buFont typeface="Wingdings" panose="05000000000000000000" pitchFamily="2" charset="2"/>
              <a:buChar char="§"/>
              <a:defRPr sz="16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569913" indent="-227013">
              <a:buClr>
                <a:srgbClr val="092C74"/>
              </a:buClr>
              <a:buFont typeface="Courier New" panose="02070309020205020404" pitchFamily="49" charset="0"/>
              <a:buChar char="o"/>
              <a:defRPr sz="1600"/>
            </a:lvl2pPr>
            <a:lvl3pPr marL="914400" indent="-228600">
              <a:buClr>
                <a:srgbClr val="092C74"/>
              </a:buClr>
              <a:defRPr sz="1600"/>
            </a:lvl3pPr>
          </a:lstStyle>
          <a:p>
            <a:pPr lvl="0"/>
            <a:r>
              <a:rPr lang="en-US" noProof="0" dirty="0"/>
              <a:t>Click to add bullets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</p:txBody>
      </p:sp>
      <p:sp>
        <p:nvSpPr>
          <p:cNvPr id="29" name="Info 1">
            <a:extLst>
              <a:ext uri="{FF2B5EF4-FFF2-40B4-BE49-F238E27FC236}">
                <a16:creationId xmlns:a16="http://schemas.microsoft.com/office/drawing/2014/main" id="{7A4EBD99-E28A-467C-B8D7-DE90097836B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77623" y="1544276"/>
            <a:ext cx="831909" cy="512768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00</a:t>
            </a:r>
          </a:p>
        </p:txBody>
      </p:sp>
      <p:sp>
        <p:nvSpPr>
          <p:cNvPr id="30" name="Info 1 Text">
            <a:extLst>
              <a:ext uri="{FF2B5EF4-FFF2-40B4-BE49-F238E27FC236}">
                <a16:creationId xmlns:a16="http://schemas.microsoft.com/office/drawing/2014/main" id="{BEA326F2-4A47-4163-A88D-30223B697F3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633075" y="1544276"/>
            <a:ext cx="1529225" cy="49277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Clr>
                <a:srgbClr val="69ACE5"/>
              </a:buClr>
              <a:buFont typeface="Wingdings" panose="05000000000000000000" pitchFamily="2" charset="2"/>
              <a:buNone/>
              <a:defRPr sz="1000" b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38" name="Info 2">
            <a:extLst>
              <a:ext uri="{FF2B5EF4-FFF2-40B4-BE49-F238E27FC236}">
                <a16:creationId xmlns:a16="http://schemas.microsoft.com/office/drawing/2014/main" id="{879C946B-2418-4E80-B1B2-ED3029968EB2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77623" y="2538036"/>
            <a:ext cx="831909" cy="512768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2000" b="1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00</a:t>
            </a:r>
          </a:p>
        </p:txBody>
      </p:sp>
      <p:sp>
        <p:nvSpPr>
          <p:cNvPr id="39" name="Info 2 Text">
            <a:extLst>
              <a:ext uri="{FF2B5EF4-FFF2-40B4-BE49-F238E27FC236}">
                <a16:creationId xmlns:a16="http://schemas.microsoft.com/office/drawing/2014/main" id="{5FE1DA00-8AD9-4506-895A-25E0FFF3A87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633075" y="2538036"/>
            <a:ext cx="1529225" cy="49277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Clr>
                <a:srgbClr val="69ACE5"/>
              </a:buClr>
              <a:buFont typeface="Wingdings" panose="05000000000000000000" pitchFamily="2" charset="2"/>
              <a:buNone/>
              <a:defRPr sz="1000" b="0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40" name="Info 3">
            <a:extLst>
              <a:ext uri="{FF2B5EF4-FFF2-40B4-BE49-F238E27FC236}">
                <a16:creationId xmlns:a16="http://schemas.microsoft.com/office/drawing/2014/main" id="{D8A0AFDE-8EFC-4A53-A922-179064B43B9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64942" y="3535187"/>
            <a:ext cx="831909" cy="512768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00</a:t>
            </a:r>
          </a:p>
        </p:txBody>
      </p:sp>
      <p:sp>
        <p:nvSpPr>
          <p:cNvPr id="41" name="Info 3 Text">
            <a:extLst>
              <a:ext uri="{FF2B5EF4-FFF2-40B4-BE49-F238E27FC236}">
                <a16:creationId xmlns:a16="http://schemas.microsoft.com/office/drawing/2014/main" id="{882D6DBF-7708-4AFA-B28F-215C8BC9314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620394" y="3535187"/>
            <a:ext cx="1529225" cy="49277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Clr>
                <a:srgbClr val="69ACE5"/>
              </a:buClr>
              <a:buFont typeface="Wingdings" panose="05000000000000000000" pitchFamily="2" charset="2"/>
              <a:buNone/>
              <a:defRPr sz="1000" b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85723690-B358-4783-A959-78E05177C4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0080" y="966682"/>
            <a:ext cx="778180" cy="103340"/>
          </a:xfrm>
          <a:prstGeom prst="rect">
            <a:avLst/>
          </a:prstGeom>
          <a:solidFill>
            <a:srgbClr val="69ACE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Page Number">
            <a:extLst>
              <a:ext uri="{FF2B5EF4-FFF2-40B4-BE49-F238E27FC236}">
                <a16:creationId xmlns:a16="http://schemas.microsoft.com/office/drawing/2014/main" id="{D99FFF48-9513-4D94-ADAF-4FDF160E3F90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1" baseline="0" dirty="0">
                <a:solidFill>
                  <a:schemeClr val="tx1"/>
                </a:solidFill>
                <a:latin typeface="+mj-lt"/>
              </a:rPr>
              <a:t>                </a:t>
            </a:r>
            <a:fld id="{F2C1E792-EDA4-4DC5-8412-A2C2E5D30ADF}" type="slidenum">
              <a:rPr lang="en-US" sz="1000" b="1" baseline="0">
                <a:solidFill>
                  <a:schemeClr val="tx1"/>
                </a:solidFill>
                <a:latin typeface="+mj-lt"/>
              </a:rPr>
              <a:pPr algn="r" defTabSz="685783">
                <a:defRPr/>
              </a:pPr>
              <a:t>‹#›</a:t>
            </a:fld>
            <a:endParaRPr lang="en-US" sz="1000" b="1" baseline="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23" name="WSE logo">
            <a:extLst>
              <a:ext uri="{FF2B5EF4-FFF2-40B4-BE49-F238E27FC236}">
                <a16:creationId xmlns:a16="http://schemas.microsoft.com/office/drawing/2014/main" id="{C1400C22-623A-4FAB-86C9-A0AE2AD8DB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35219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cess Info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itle">
            <a:extLst>
              <a:ext uri="{FF2B5EF4-FFF2-40B4-BE49-F238E27FC236}">
                <a16:creationId xmlns:a16="http://schemas.microsoft.com/office/drawing/2014/main" id="{0301AFB8-AD89-4017-8E38-5FA5A13A15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919" y="107119"/>
            <a:ext cx="8085415" cy="857542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 noProof="0"/>
              <a:t>Click to add title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DCE255FC-7EAC-49AE-B880-3463FB5519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>
          <a:xfrm>
            <a:off x="918769" y="1893781"/>
            <a:ext cx="1716572" cy="1716571"/>
          </a:xfrm>
          <a:prstGeom prst="ellipse">
            <a:avLst/>
          </a:prstGeom>
          <a:solidFill>
            <a:srgbClr val="092C74">
              <a:alpha val="75000"/>
            </a:srgbClr>
          </a:solidFill>
          <a:ln w="381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34290" tIns="17145" rIns="34290" bIns="1714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5143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350" b="1" i="0" u="none" strike="noStrike" kern="0" cap="none" spc="0" normalizeH="0" baseline="0" noProof="0" dirty="0">
              <a:ln>
                <a:noFill/>
              </a:ln>
              <a:solidFill>
                <a:srgbClr val="F2F2F5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3FDD1A5E-29DF-40B0-B20F-2459F3AA21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>
          <a:xfrm>
            <a:off x="2320636" y="1893781"/>
            <a:ext cx="1716572" cy="1716571"/>
          </a:xfrm>
          <a:prstGeom prst="ellipse">
            <a:avLst/>
          </a:prstGeom>
          <a:solidFill>
            <a:srgbClr val="69ACE5">
              <a:alpha val="75000"/>
            </a:srgbClr>
          </a:solidFill>
          <a:ln w="381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34290" tIns="17145" rIns="34290" bIns="1714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5143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350" b="1" i="0" u="none" strike="noStrike" kern="0" cap="none" spc="0" normalizeH="0" baseline="0" noProof="0">
              <a:ln>
                <a:noFill/>
              </a:ln>
              <a:solidFill>
                <a:srgbClr val="F2F2F5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460CD46C-4A36-4CDC-9D1D-1390A6EB96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>
          <a:xfrm>
            <a:off x="3722503" y="1893781"/>
            <a:ext cx="1716572" cy="1716571"/>
          </a:xfrm>
          <a:prstGeom prst="ellipse">
            <a:avLst/>
          </a:prstGeom>
          <a:solidFill>
            <a:srgbClr val="092C74">
              <a:alpha val="75000"/>
            </a:srgbClr>
          </a:solidFill>
          <a:ln w="381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34290" tIns="17145" rIns="34290" bIns="1714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5143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350" b="1" i="0" u="none" strike="noStrike" kern="0" cap="none" spc="0" normalizeH="0" baseline="0" noProof="0">
              <a:ln>
                <a:noFill/>
              </a:ln>
              <a:solidFill>
                <a:srgbClr val="F2F2F5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072B94E1-30E5-44FA-8B76-A43E3E2A50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>
          <a:xfrm>
            <a:off x="5124370" y="1893781"/>
            <a:ext cx="1716572" cy="1716571"/>
          </a:xfrm>
          <a:prstGeom prst="ellipse">
            <a:avLst/>
          </a:prstGeom>
          <a:solidFill>
            <a:srgbClr val="69ACE5">
              <a:alpha val="75000"/>
            </a:srgbClr>
          </a:solidFill>
          <a:ln w="381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34290" tIns="17145" rIns="34290" bIns="1714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5143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350" b="1" i="0" u="none" strike="noStrike" kern="0" cap="none" spc="0" normalizeH="0" baseline="0" noProof="0">
              <a:ln>
                <a:noFill/>
              </a:ln>
              <a:solidFill>
                <a:srgbClr val="F2F2F5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52EFB757-BCA3-44BC-B989-9E92DA2EBE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>
          <a:xfrm>
            <a:off x="6526237" y="1893781"/>
            <a:ext cx="1716572" cy="1716571"/>
          </a:xfrm>
          <a:prstGeom prst="ellipse">
            <a:avLst/>
          </a:prstGeom>
          <a:solidFill>
            <a:srgbClr val="092C74">
              <a:alpha val="75000"/>
            </a:srgbClr>
          </a:solidFill>
          <a:ln w="381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34290" tIns="17145" rIns="34290" bIns="1714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5143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350" b="1" i="0" u="none" strike="noStrike" kern="0" cap="none" spc="0" normalizeH="0" baseline="0" noProof="0">
              <a:ln>
                <a:noFill/>
              </a:ln>
              <a:solidFill>
                <a:srgbClr val="F2F2F5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2E435767-DD64-408F-8630-7219C1A17321}"/>
              </a:ext>
            </a:extLst>
          </p:cNvPr>
          <p:cNvSpPr>
            <a:spLocks noChangeAspect="1"/>
          </p:cNvSpPr>
          <p:nvPr userDrawn="1"/>
        </p:nvSpPr>
        <p:spPr>
          <a:xfrm>
            <a:off x="918768" y="1900414"/>
            <a:ext cx="1716572" cy="1716571"/>
          </a:xfrm>
          <a:prstGeom prst="ellipse">
            <a:avLst/>
          </a:prstGeom>
          <a:solidFill>
            <a:srgbClr val="092C74">
              <a:alpha val="75000"/>
            </a:srgbClr>
          </a:solidFill>
          <a:ln w="381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34290" tIns="17145" rIns="34290" bIns="1714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514350">
              <a:defRPr/>
            </a:pPr>
            <a:endParaRPr lang="uk-UA" b="1" kern="0" dirty="0">
              <a:solidFill>
                <a:srgbClr val="F2F2F5"/>
              </a:solidFill>
              <a:latin typeface="Roboto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4CB3AC26-84C9-490E-9619-E641A51B50D6}"/>
              </a:ext>
            </a:extLst>
          </p:cNvPr>
          <p:cNvSpPr>
            <a:spLocks noChangeAspect="1"/>
          </p:cNvSpPr>
          <p:nvPr userDrawn="1"/>
        </p:nvSpPr>
        <p:spPr>
          <a:xfrm>
            <a:off x="2320635" y="1900414"/>
            <a:ext cx="1716572" cy="1716571"/>
          </a:xfrm>
          <a:prstGeom prst="ellipse">
            <a:avLst/>
          </a:prstGeom>
          <a:solidFill>
            <a:srgbClr val="69ACE5">
              <a:alpha val="75000"/>
            </a:srgbClr>
          </a:solidFill>
          <a:ln w="381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34290" tIns="17145" rIns="34290" bIns="1714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514350">
              <a:defRPr/>
            </a:pPr>
            <a:endParaRPr lang="uk-UA" b="1" kern="0">
              <a:solidFill>
                <a:srgbClr val="F2F2F5"/>
              </a:solidFill>
              <a:latin typeface="Roboto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858C4E82-CF2F-4A0F-B40D-397DB0934816}"/>
              </a:ext>
            </a:extLst>
          </p:cNvPr>
          <p:cNvSpPr>
            <a:spLocks noChangeAspect="1"/>
          </p:cNvSpPr>
          <p:nvPr userDrawn="1"/>
        </p:nvSpPr>
        <p:spPr>
          <a:xfrm>
            <a:off x="3722503" y="1899732"/>
            <a:ext cx="1716572" cy="1716571"/>
          </a:xfrm>
          <a:prstGeom prst="ellipse">
            <a:avLst/>
          </a:prstGeom>
          <a:solidFill>
            <a:srgbClr val="092C74">
              <a:alpha val="75000"/>
            </a:srgbClr>
          </a:solidFill>
          <a:ln w="381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34290" tIns="17145" rIns="34290" bIns="1714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514350">
              <a:defRPr/>
            </a:pPr>
            <a:endParaRPr lang="uk-UA" b="1" kern="0" dirty="0">
              <a:solidFill>
                <a:srgbClr val="F2F2F5"/>
              </a:solidFill>
              <a:latin typeface="Roboto"/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3ED93624-4E7A-42A1-AB9F-87F48C59434F}"/>
              </a:ext>
            </a:extLst>
          </p:cNvPr>
          <p:cNvSpPr>
            <a:spLocks noChangeAspect="1"/>
          </p:cNvSpPr>
          <p:nvPr userDrawn="1"/>
        </p:nvSpPr>
        <p:spPr>
          <a:xfrm>
            <a:off x="5124370" y="1899732"/>
            <a:ext cx="1716572" cy="1716571"/>
          </a:xfrm>
          <a:prstGeom prst="ellipse">
            <a:avLst/>
          </a:prstGeom>
          <a:solidFill>
            <a:srgbClr val="69ACE5">
              <a:alpha val="75000"/>
            </a:srgbClr>
          </a:solidFill>
          <a:ln w="381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34290" tIns="17145" rIns="34290" bIns="1714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514350">
              <a:defRPr/>
            </a:pPr>
            <a:endParaRPr lang="uk-UA" b="1" kern="0">
              <a:solidFill>
                <a:srgbClr val="F2F2F5"/>
              </a:solidFill>
              <a:latin typeface="Roboto"/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66128184-D09F-4D76-9EDE-FE4A52B4AE01}"/>
              </a:ext>
            </a:extLst>
          </p:cNvPr>
          <p:cNvSpPr>
            <a:spLocks noChangeAspect="1"/>
          </p:cNvSpPr>
          <p:nvPr userDrawn="1"/>
        </p:nvSpPr>
        <p:spPr>
          <a:xfrm>
            <a:off x="6526237" y="1892417"/>
            <a:ext cx="1716572" cy="1716571"/>
          </a:xfrm>
          <a:prstGeom prst="ellipse">
            <a:avLst/>
          </a:prstGeom>
          <a:solidFill>
            <a:srgbClr val="092C74">
              <a:alpha val="75000"/>
            </a:srgbClr>
          </a:solidFill>
          <a:ln w="381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34290" tIns="17145" rIns="34290" bIns="1714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514350">
              <a:defRPr/>
            </a:pPr>
            <a:endParaRPr lang="uk-UA" b="1" kern="0" dirty="0">
              <a:solidFill>
                <a:srgbClr val="F2F2F5"/>
              </a:solidFill>
              <a:latin typeface="Roboto"/>
            </a:endParaRPr>
          </a:p>
        </p:txBody>
      </p:sp>
      <p:sp>
        <p:nvSpPr>
          <p:cNvPr id="48" name="Item 1 Title">
            <a:extLst>
              <a:ext uri="{FF2B5EF4-FFF2-40B4-BE49-F238E27FC236}">
                <a16:creationId xmlns:a16="http://schemas.microsoft.com/office/drawing/2014/main" id="{13C8E0C2-242B-4771-9412-328CD75759E8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233472" y="3021980"/>
            <a:ext cx="1087163" cy="27699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2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Title Here</a:t>
            </a:r>
          </a:p>
        </p:txBody>
      </p:sp>
      <p:sp>
        <p:nvSpPr>
          <p:cNvPr id="43" name="Item 1 Text">
            <a:extLst>
              <a:ext uri="{FF2B5EF4-FFF2-40B4-BE49-F238E27FC236}">
                <a16:creationId xmlns:a16="http://schemas.microsoft.com/office/drawing/2014/main" id="{DD12D595-2255-4364-8EC7-4903FEC6759C}"/>
              </a:ext>
            </a:extLst>
          </p:cNvPr>
          <p:cNvSpPr>
            <a:spLocks noGrp="1"/>
          </p:cNvSpPr>
          <p:nvPr userDrawn="1">
            <p:ph type="body" sz="quarter" idx="25" hasCustomPrompt="1"/>
          </p:nvPr>
        </p:nvSpPr>
        <p:spPr>
          <a:xfrm>
            <a:off x="801629" y="3801008"/>
            <a:ext cx="1934737" cy="41549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1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45" name="Item 2 Title">
            <a:extLst>
              <a:ext uri="{FF2B5EF4-FFF2-40B4-BE49-F238E27FC236}">
                <a16:creationId xmlns:a16="http://schemas.microsoft.com/office/drawing/2014/main" id="{6981DB86-04CB-46BF-944C-7F1D632119A3}"/>
              </a:ext>
            </a:extLst>
          </p:cNvPr>
          <p:cNvSpPr>
            <a:spLocks noGrp="1"/>
          </p:cNvSpPr>
          <p:nvPr userDrawn="1">
            <p:ph type="body" sz="quarter" idx="15" hasCustomPrompt="1"/>
          </p:nvPr>
        </p:nvSpPr>
        <p:spPr>
          <a:xfrm>
            <a:off x="2635340" y="3028025"/>
            <a:ext cx="1087163" cy="27699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200" b="1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Title Here</a:t>
            </a:r>
          </a:p>
        </p:txBody>
      </p:sp>
      <p:sp>
        <p:nvSpPr>
          <p:cNvPr id="30" name="Item 2 Text">
            <a:extLst>
              <a:ext uri="{FF2B5EF4-FFF2-40B4-BE49-F238E27FC236}">
                <a16:creationId xmlns:a16="http://schemas.microsoft.com/office/drawing/2014/main" id="{48AB996C-F7C9-4DE3-A4CA-5381A37B77FD}"/>
              </a:ext>
            </a:extLst>
          </p:cNvPr>
          <p:cNvSpPr>
            <a:spLocks noGrp="1"/>
          </p:cNvSpPr>
          <p:nvPr userDrawn="1">
            <p:ph type="body" sz="quarter" idx="22" hasCustomPrompt="1"/>
          </p:nvPr>
        </p:nvSpPr>
        <p:spPr>
          <a:xfrm>
            <a:off x="2209657" y="1292602"/>
            <a:ext cx="1938528" cy="41148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1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46" name="Item 3 Title">
            <a:extLst>
              <a:ext uri="{FF2B5EF4-FFF2-40B4-BE49-F238E27FC236}">
                <a16:creationId xmlns:a16="http://schemas.microsoft.com/office/drawing/2014/main" id="{07B9589E-F6AC-4251-8200-299CB8CE0A60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037208" y="3025804"/>
            <a:ext cx="1064915" cy="27699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2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Title Here</a:t>
            </a:r>
          </a:p>
        </p:txBody>
      </p:sp>
      <p:sp>
        <p:nvSpPr>
          <p:cNvPr id="42" name="Item 3 Text">
            <a:extLst>
              <a:ext uri="{FF2B5EF4-FFF2-40B4-BE49-F238E27FC236}">
                <a16:creationId xmlns:a16="http://schemas.microsoft.com/office/drawing/2014/main" id="{C70E3A5C-0D02-431F-B04E-5A18A53E52C1}"/>
              </a:ext>
            </a:extLst>
          </p:cNvPr>
          <p:cNvSpPr>
            <a:spLocks noGrp="1"/>
          </p:cNvSpPr>
          <p:nvPr userDrawn="1">
            <p:ph type="body" sz="quarter" idx="24" hasCustomPrompt="1"/>
          </p:nvPr>
        </p:nvSpPr>
        <p:spPr>
          <a:xfrm>
            <a:off x="3607363" y="3801007"/>
            <a:ext cx="1938528" cy="41549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1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47" name="Item 4 Title">
            <a:extLst>
              <a:ext uri="{FF2B5EF4-FFF2-40B4-BE49-F238E27FC236}">
                <a16:creationId xmlns:a16="http://schemas.microsoft.com/office/drawing/2014/main" id="{D1014B6A-F5E5-456C-B2FA-F5B5CFD6EA74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430285" y="3021980"/>
            <a:ext cx="1095951" cy="27699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200" b="1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Title Here</a:t>
            </a:r>
          </a:p>
        </p:txBody>
      </p:sp>
      <p:sp>
        <p:nvSpPr>
          <p:cNvPr id="41" name="Item 4 Text">
            <a:extLst>
              <a:ext uri="{FF2B5EF4-FFF2-40B4-BE49-F238E27FC236}">
                <a16:creationId xmlns:a16="http://schemas.microsoft.com/office/drawing/2014/main" id="{D036508F-55C5-4315-A1A5-4C37028E3965}"/>
              </a:ext>
            </a:extLst>
          </p:cNvPr>
          <p:cNvSpPr>
            <a:spLocks noGrp="1"/>
          </p:cNvSpPr>
          <p:nvPr userDrawn="1">
            <p:ph type="body" sz="quarter" idx="23" hasCustomPrompt="1"/>
          </p:nvPr>
        </p:nvSpPr>
        <p:spPr>
          <a:xfrm>
            <a:off x="5008996" y="1292602"/>
            <a:ext cx="1938528" cy="41148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1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49" name="Item 5 Title">
            <a:extLst>
              <a:ext uri="{FF2B5EF4-FFF2-40B4-BE49-F238E27FC236}">
                <a16:creationId xmlns:a16="http://schemas.microsoft.com/office/drawing/2014/main" id="{10724EF9-B96D-46CD-9CDE-1437737309C5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840942" y="3028025"/>
            <a:ext cx="1087163" cy="27699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2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Title Here</a:t>
            </a:r>
          </a:p>
        </p:txBody>
      </p:sp>
      <p:sp>
        <p:nvSpPr>
          <p:cNvPr id="44" name="Item 5 Text">
            <a:extLst>
              <a:ext uri="{FF2B5EF4-FFF2-40B4-BE49-F238E27FC236}">
                <a16:creationId xmlns:a16="http://schemas.microsoft.com/office/drawing/2014/main" id="{52B76C6E-8844-4031-9443-DAA924981D1D}"/>
              </a:ext>
            </a:extLst>
          </p:cNvPr>
          <p:cNvSpPr>
            <a:spLocks noGrp="1"/>
          </p:cNvSpPr>
          <p:nvPr userDrawn="1">
            <p:ph type="body" sz="quarter" idx="26" hasCustomPrompt="1"/>
          </p:nvPr>
        </p:nvSpPr>
        <p:spPr>
          <a:xfrm>
            <a:off x="6415259" y="3801007"/>
            <a:ext cx="1938528" cy="41549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1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533E3FD-BE40-4756-A413-7A11B0F559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0080" y="966682"/>
            <a:ext cx="778180" cy="103340"/>
          </a:xfrm>
          <a:prstGeom prst="rect">
            <a:avLst/>
          </a:prstGeom>
          <a:solidFill>
            <a:srgbClr val="69ACE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Page Number">
            <a:extLst>
              <a:ext uri="{FF2B5EF4-FFF2-40B4-BE49-F238E27FC236}">
                <a16:creationId xmlns:a16="http://schemas.microsoft.com/office/drawing/2014/main" id="{81251A57-6F56-45E2-8E48-61C5F222D161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1" baseline="0" dirty="0">
                <a:solidFill>
                  <a:schemeClr val="tx1"/>
                </a:solidFill>
                <a:latin typeface="+mj-lt"/>
              </a:rPr>
              <a:t>                </a:t>
            </a:r>
            <a:fld id="{F2C1E792-EDA4-4DC5-8412-A2C2E5D30ADF}" type="slidenum">
              <a:rPr lang="en-US" sz="1000" b="1" baseline="0">
                <a:solidFill>
                  <a:schemeClr val="tx1"/>
                </a:solidFill>
                <a:latin typeface="+mj-lt"/>
              </a:rPr>
              <a:pPr algn="r" defTabSz="685783">
                <a:defRPr/>
              </a:pPr>
              <a:t>‹#›</a:t>
            </a:fld>
            <a:endParaRPr lang="en-US" sz="1000" b="1" baseline="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33" name="WSE logo">
            <a:extLst>
              <a:ext uri="{FF2B5EF4-FFF2-40B4-BE49-F238E27FC236}">
                <a16:creationId xmlns:a16="http://schemas.microsoft.com/office/drawing/2014/main" id="{5183B704-1ED3-426C-B12C-6BD74D72F4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618635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 or Proces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FC5CE5-BF88-EC4B-A5BB-C91694E1B6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712" y="59798"/>
            <a:ext cx="8096246" cy="942358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9056D86C-B76F-7D41-865B-669A58A40B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0080" y="965624"/>
            <a:ext cx="778180" cy="103340"/>
          </a:xfrm>
          <a:prstGeom prst="rect">
            <a:avLst/>
          </a:prstGeom>
          <a:solidFill>
            <a:srgbClr val="69ACE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CB7C9E05-905F-4239-BA70-7805F39E2537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252413" y="1257854"/>
            <a:ext cx="8366125" cy="362209"/>
          </a:xfrm>
          <a:prstGeom prst="rect">
            <a:avLst/>
          </a:prstGeom>
          <a:solidFill>
            <a:schemeClr val="bg2"/>
          </a:solidFill>
        </p:spPr>
        <p:txBody>
          <a:bodyPr/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add caption</a:t>
            </a:r>
          </a:p>
        </p:txBody>
      </p:sp>
      <p:grpSp>
        <p:nvGrpSpPr>
          <p:cNvPr id="46" name="Group 45" descr="Timeline image">
            <a:extLst>
              <a:ext uri="{FF2B5EF4-FFF2-40B4-BE49-F238E27FC236}">
                <a16:creationId xmlns:a16="http://schemas.microsoft.com/office/drawing/2014/main" id="{12EE74DF-9333-4546-8B0E-F0FCE41F51A0}"/>
              </a:ext>
            </a:extLst>
          </p:cNvPr>
          <p:cNvGrpSpPr/>
          <p:nvPr userDrawn="1"/>
        </p:nvGrpSpPr>
        <p:grpSpPr>
          <a:xfrm>
            <a:off x="149313" y="2937932"/>
            <a:ext cx="8818280" cy="394138"/>
            <a:chOff x="149313" y="2937932"/>
            <a:chExt cx="8818280" cy="394138"/>
          </a:xfrm>
        </p:grpSpPr>
        <p:sp>
          <p:nvSpPr>
            <p:cNvPr id="4" name="Right Arrow 3">
              <a:extLst>
                <a:ext uri="{FF2B5EF4-FFF2-40B4-BE49-F238E27FC236}">
                  <a16:creationId xmlns:a16="http://schemas.microsoft.com/office/drawing/2014/main" id="{8F8E5DEB-0CA8-7C40-9940-93D22D38A3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149313" y="2937932"/>
              <a:ext cx="8818280" cy="394138"/>
            </a:xfrm>
            <a:prstGeom prst="rightArrow">
              <a:avLst/>
            </a:prstGeom>
            <a:solidFill>
              <a:srgbClr val="0B2D72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B33E08E7-D1BF-8A47-9C1F-7E6E6F13D2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661676" y="3038886"/>
              <a:ext cx="183176" cy="19223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4B425AC6-6A04-2540-873A-C34F741532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1905964" y="3038886"/>
              <a:ext cx="183176" cy="19223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9BFDF4F6-7F79-2E4D-A0A1-3DCFEC7CD0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3160762" y="3038886"/>
              <a:ext cx="183176" cy="19223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DDECA228-EC9A-4E43-9304-017BEA28D63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4405050" y="3038886"/>
              <a:ext cx="183176" cy="19223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7E957417-2040-534F-8BB0-66A9FC17B6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5589693" y="3038886"/>
              <a:ext cx="183176" cy="19223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B901EAEE-2200-4047-AC6E-D68F83AC9E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6838579" y="3038886"/>
              <a:ext cx="183176" cy="19223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65053514-B4E5-7649-9105-BD559F8A4F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8057411" y="3038886"/>
              <a:ext cx="183176" cy="19223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</p:grpSp>
      <p:sp>
        <p:nvSpPr>
          <p:cNvPr id="32" name="Table or Image">
            <a:extLst>
              <a:ext uri="{FF2B5EF4-FFF2-40B4-BE49-F238E27FC236}">
                <a16:creationId xmlns:a16="http://schemas.microsoft.com/office/drawing/2014/main" id="{B55C9193-8997-F045-A5BC-B8BDD1896AEC}"/>
              </a:ext>
            </a:extLst>
          </p:cNvPr>
          <p:cNvSpPr>
            <a:spLocks noGrp="1"/>
          </p:cNvSpPr>
          <p:nvPr>
            <p:ph sz="quarter" idx="34" hasCustomPrompt="1"/>
          </p:nvPr>
        </p:nvSpPr>
        <p:spPr>
          <a:xfrm>
            <a:off x="251856" y="1816172"/>
            <a:ext cx="1033031" cy="1051174"/>
          </a:xfrm>
          <a:prstGeom prst="rect">
            <a:avLst/>
          </a:prstGeom>
          <a:ln w="12700">
            <a:solidFill>
              <a:schemeClr val="bg2"/>
            </a:solidFill>
          </a:ln>
        </p:spPr>
        <p:txBody>
          <a:bodyPr/>
          <a:lstStyle>
            <a:lvl1pPr marL="0" indent="0" algn="l">
              <a:buClr>
                <a:schemeClr val="tx2"/>
              </a:buClr>
              <a:buFont typeface="Wingdings" panose="05000000000000000000" pitchFamily="2" charset="2"/>
              <a:buNone/>
              <a:defRPr sz="1200"/>
            </a:lvl1pPr>
            <a:lvl2pPr marL="568325" indent="-225425">
              <a:buClr>
                <a:schemeClr val="tx2"/>
              </a:buClr>
              <a:buFont typeface="Courier New" panose="02070309020205020404" pitchFamily="49" charset="0"/>
              <a:buChar char="o"/>
              <a:defRPr sz="1800"/>
            </a:lvl2pPr>
            <a:lvl3pPr marL="914400" indent="-228600">
              <a:buClr>
                <a:schemeClr val="tx2"/>
              </a:buClr>
              <a:buFont typeface="Arial" panose="020B0604020202020204" pitchFamily="34" charset="0"/>
              <a:buChar char="•"/>
              <a:defRPr sz="1800"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5" name="Table or Image">
            <a:extLst>
              <a:ext uri="{FF2B5EF4-FFF2-40B4-BE49-F238E27FC236}">
                <a16:creationId xmlns:a16="http://schemas.microsoft.com/office/drawing/2014/main" id="{49945C77-72E2-A747-BC22-94D2E7C0C3AB}"/>
              </a:ext>
            </a:extLst>
          </p:cNvPr>
          <p:cNvSpPr>
            <a:spLocks noGrp="1"/>
          </p:cNvSpPr>
          <p:nvPr>
            <p:ph sz="quarter" idx="37" hasCustomPrompt="1"/>
          </p:nvPr>
        </p:nvSpPr>
        <p:spPr>
          <a:xfrm>
            <a:off x="1487766" y="3453795"/>
            <a:ext cx="1033031" cy="1051174"/>
          </a:xfrm>
          <a:prstGeom prst="rect">
            <a:avLst/>
          </a:prstGeom>
          <a:ln w="12700">
            <a:solidFill>
              <a:schemeClr val="bg2"/>
            </a:solidFill>
          </a:ln>
        </p:spPr>
        <p:txBody>
          <a:bodyPr/>
          <a:lstStyle>
            <a:lvl1pPr marL="0" indent="0">
              <a:buClr>
                <a:schemeClr val="tx2"/>
              </a:buClr>
              <a:buFont typeface="Wingdings" panose="05000000000000000000" pitchFamily="2" charset="2"/>
              <a:buNone/>
              <a:defRPr sz="1200"/>
            </a:lvl1pPr>
            <a:lvl2pPr marL="568325" indent="-225425">
              <a:buClr>
                <a:schemeClr val="tx2"/>
              </a:buClr>
              <a:buFont typeface="Courier New" panose="02070309020205020404" pitchFamily="49" charset="0"/>
              <a:buChar char="o"/>
              <a:defRPr sz="1800"/>
            </a:lvl2pPr>
            <a:lvl3pPr marL="914400" indent="-228600">
              <a:buClr>
                <a:schemeClr val="tx2"/>
              </a:buClr>
              <a:buFont typeface="Arial" panose="020B0604020202020204" pitchFamily="34" charset="0"/>
              <a:buChar char="•"/>
              <a:defRPr sz="1800"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6" name="Table or Image">
            <a:extLst>
              <a:ext uri="{FF2B5EF4-FFF2-40B4-BE49-F238E27FC236}">
                <a16:creationId xmlns:a16="http://schemas.microsoft.com/office/drawing/2014/main" id="{68532B39-F878-4F4A-8FB7-1E4ABE4E43AE}"/>
              </a:ext>
            </a:extLst>
          </p:cNvPr>
          <p:cNvSpPr>
            <a:spLocks noGrp="1"/>
          </p:cNvSpPr>
          <p:nvPr>
            <p:ph sz="quarter" idx="38" hasCustomPrompt="1"/>
          </p:nvPr>
        </p:nvSpPr>
        <p:spPr>
          <a:xfrm>
            <a:off x="2710216" y="1816172"/>
            <a:ext cx="1033031" cy="1051174"/>
          </a:xfrm>
          <a:prstGeom prst="rect">
            <a:avLst/>
          </a:prstGeom>
          <a:ln w="12700">
            <a:solidFill>
              <a:schemeClr val="bg2"/>
            </a:solidFill>
          </a:ln>
        </p:spPr>
        <p:txBody>
          <a:bodyPr/>
          <a:lstStyle>
            <a:lvl1pPr marL="0" indent="0">
              <a:buClr>
                <a:schemeClr val="tx2"/>
              </a:buClr>
              <a:buFont typeface="Wingdings" panose="05000000000000000000" pitchFamily="2" charset="2"/>
              <a:buNone/>
              <a:defRPr sz="1200"/>
            </a:lvl1pPr>
            <a:lvl2pPr marL="568325" indent="-225425">
              <a:buClr>
                <a:schemeClr val="tx2"/>
              </a:buClr>
              <a:buFont typeface="Courier New" panose="02070309020205020404" pitchFamily="49" charset="0"/>
              <a:buChar char="o"/>
              <a:defRPr sz="1800"/>
            </a:lvl2pPr>
            <a:lvl3pPr marL="914400" indent="-228600">
              <a:buClr>
                <a:schemeClr val="tx2"/>
              </a:buClr>
              <a:buFont typeface="Arial" panose="020B0604020202020204" pitchFamily="34" charset="0"/>
              <a:buChar char="•"/>
              <a:defRPr sz="1800"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9" name="Table or Image">
            <a:extLst>
              <a:ext uri="{FF2B5EF4-FFF2-40B4-BE49-F238E27FC236}">
                <a16:creationId xmlns:a16="http://schemas.microsoft.com/office/drawing/2014/main" id="{5987319A-6708-164D-B069-C9A27D3CF99D}"/>
              </a:ext>
            </a:extLst>
          </p:cNvPr>
          <p:cNvSpPr>
            <a:spLocks noGrp="1"/>
          </p:cNvSpPr>
          <p:nvPr>
            <p:ph sz="quarter" idx="41" hasCustomPrompt="1"/>
          </p:nvPr>
        </p:nvSpPr>
        <p:spPr>
          <a:xfrm>
            <a:off x="3939395" y="3451332"/>
            <a:ext cx="1033031" cy="1051174"/>
          </a:xfrm>
          <a:prstGeom prst="rect">
            <a:avLst/>
          </a:prstGeom>
          <a:ln w="12700">
            <a:solidFill>
              <a:schemeClr val="bg2"/>
            </a:solidFill>
          </a:ln>
        </p:spPr>
        <p:txBody>
          <a:bodyPr/>
          <a:lstStyle>
            <a:lvl1pPr marL="0" indent="0">
              <a:buClr>
                <a:schemeClr val="tx2"/>
              </a:buClr>
              <a:buFont typeface="Wingdings" panose="05000000000000000000" pitchFamily="2" charset="2"/>
              <a:buNone/>
              <a:defRPr sz="1200"/>
            </a:lvl1pPr>
            <a:lvl2pPr marL="568325" indent="-225425">
              <a:buClr>
                <a:schemeClr val="tx2"/>
              </a:buClr>
              <a:buFont typeface="Courier New" panose="02070309020205020404" pitchFamily="49" charset="0"/>
              <a:buChar char="o"/>
              <a:defRPr sz="1800"/>
            </a:lvl2pPr>
            <a:lvl3pPr marL="914400" indent="-228600">
              <a:buClr>
                <a:schemeClr val="tx2"/>
              </a:buClr>
              <a:buFont typeface="Arial" panose="020B0604020202020204" pitchFamily="34" charset="0"/>
              <a:buChar char="•"/>
              <a:defRPr sz="1800"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40" name="Table or Image">
            <a:extLst>
              <a:ext uri="{FF2B5EF4-FFF2-40B4-BE49-F238E27FC236}">
                <a16:creationId xmlns:a16="http://schemas.microsoft.com/office/drawing/2014/main" id="{03B445B3-CA64-E748-8A75-A4006779359D}"/>
              </a:ext>
            </a:extLst>
          </p:cNvPr>
          <p:cNvSpPr>
            <a:spLocks noGrp="1"/>
          </p:cNvSpPr>
          <p:nvPr>
            <p:ph sz="quarter" idx="42" hasCustomPrompt="1"/>
          </p:nvPr>
        </p:nvSpPr>
        <p:spPr>
          <a:xfrm>
            <a:off x="5168576" y="1816172"/>
            <a:ext cx="1033031" cy="1051174"/>
          </a:xfrm>
          <a:prstGeom prst="rect">
            <a:avLst/>
          </a:prstGeom>
          <a:ln w="12700">
            <a:solidFill>
              <a:schemeClr val="bg2"/>
            </a:solidFill>
          </a:ln>
        </p:spPr>
        <p:txBody>
          <a:bodyPr/>
          <a:lstStyle>
            <a:lvl1pPr marL="0" indent="0">
              <a:buClr>
                <a:schemeClr val="tx2"/>
              </a:buClr>
              <a:buFont typeface="Wingdings" panose="05000000000000000000" pitchFamily="2" charset="2"/>
              <a:buNone/>
              <a:defRPr sz="1200"/>
            </a:lvl1pPr>
            <a:lvl2pPr marL="568325" indent="-225425">
              <a:buClr>
                <a:schemeClr val="tx2"/>
              </a:buClr>
              <a:buFont typeface="Courier New" panose="02070309020205020404" pitchFamily="49" charset="0"/>
              <a:buChar char="o"/>
              <a:defRPr sz="1800"/>
            </a:lvl2pPr>
            <a:lvl3pPr marL="914400" indent="-228600">
              <a:buClr>
                <a:schemeClr val="tx2"/>
              </a:buClr>
              <a:buFont typeface="Arial" panose="020B0604020202020204" pitchFamily="34" charset="0"/>
              <a:buChar char="•"/>
              <a:defRPr sz="1800"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43" name="Table or Image">
            <a:extLst>
              <a:ext uri="{FF2B5EF4-FFF2-40B4-BE49-F238E27FC236}">
                <a16:creationId xmlns:a16="http://schemas.microsoft.com/office/drawing/2014/main" id="{01884091-B2D7-4C45-86BC-7D4F74E79C27}"/>
              </a:ext>
            </a:extLst>
          </p:cNvPr>
          <p:cNvSpPr>
            <a:spLocks noGrp="1"/>
          </p:cNvSpPr>
          <p:nvPr>
            <p:ph sz="quarter" idx="45" hasCustomPrompt="1"/>
          </p:nvPr>
        </p:nvSpPr>
        <p:spPr>
          <a:xfrm>
            <a:off x="6397756" y="3451332"/>
            <a:ext cx="1033031" cy="1051174"/>
          </a:xfrm>
          <a:prstGeom prst="rect">
            <a:avLst/>
          </a:prstGeom>
          <a:ln w="12700">
            <a:solidFill>
              <a:schemeClr val="bg2"/>
            </a:solidFill>
          </a:ln>
        </p:spPr>
        <p:txBody>
          <a:bodyPr/>
          <a:lstStyle>
            <a:lvl1pPr marL="0" indent="0">
              <a:buClr>
                <a:schemeClr val="tx2"/>
              </a:buClr>
              <a:buFont typeface="Wingdings" panose="05000000000000000000" pitchFamily="2" charset="2"/>
              <a:buNone/>
              <a:defRPr sz="1200"/>
            </a:lvl1pPr>
            <a:lvl2pPr marL="568325" indent="-225425">
              <a:buClr>
                <a:schemeClr val="tx2"/>
              </a:buClr>
              <a:buFont typeface="Courier New" panose="02070309020205020404" pitchFamily="49" charset="0"/>
              <a:buChar char="o"/>
              <a:defRPr sz="1800"/>
            </a:lvl2pPr>
            <a:lvl3pPr marL="914400" indent="-228600">
              <a:buClr>
                <a:schemeClr val="tx2"/>
              </a:buClr>
              <a:buFont typeface="Arial" panose="020B0604020202020204" pitchFamily="34" charset="0"/>
              <a:buChar char="•"/>
              <a:defRPr sz="1800"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44" name="Table or Image">
            <a:extLst>
              <a:ext uri="{FF2B5EF4-FFF2-40B4-BE49-F238E27FC236}">
                <a16:creationId xmlns:a16="http://schemas.microsoft.com/office/drawing/2014/main" id="{BCCA4455-3AE1-1943-AD67-2A4DFA99E393}"/>
              </a:ext>
            </a:extLst>
          </p:cNvPr>
          <p:cNvSpPr>
            <a:spLocks noGrp="1"/>
          </p:cNvSpPr>
          <p:nvPr>
            <p:ph sz="quarter" idx="46" hasCustomPrompt="1"/>
          </p:nvPr>
        </p:nvSpPr>
        <p:spPr>
          <a:xfrm>
            <a:off x="7585928" y="1816172"/>
            <a:ext cx="1033031" cy="1051174"/>
          </a:xfrm>
          <a:prstGeom prst="rect">
            <a:avLst/>
          </a:prstGeom>
          <a:ln w="12700">
            <a:solidFill>
              <a:schemeClr val="bg2"/>
            </a:solidFill>
          </a:ln>
        </p:spPr>
        <p:txBody>
          <a:bodyPr/>
          <a:lstStyle>
            <a:lvl1pPr marL="0" indent="0">
              <a:buClr>
                <a:schemeClr val="tx2"/>
              </a:buClr>
              <a:buFont typeface="Wingdings" panose="05000000000000000000" pitchFamily="2" charset="2"/>
              <a:buNone/>
              <a:defRPr sz="1200"/>
            </a:lvl1pPr>
            <a:lvl2pPr marL="568325" indent="-225425">
              <a:buClr>
                <a:schemeClr val="tx2"/>
              </a:buClr>
              <a:buFont typeface="Courier New" panose="02070309020205020404" pitchFamily="49" charset="0"/>
              <a:buChar char="o"/>
              <a:defRPr sz="1800"/>
            </a:lvl2pPr>
            <a:lvl3pPr marL="914400" indent="-228600">
              <a:buClr>
                <a:schemeClr val="tx2"/>
              </a:buClr>
              <a:buFont typeface="Arial" panose="020B0604020202020204" pitchFamily="34" charset="0"/>
              <a:buChar char="•"/>
              <a:defRPr sz="1800"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8" name="Citation">
            <a:extLst>
              <a:ext uri="{FF2B5EF4-FFF2-40B4-BE49-F238E27FC236}">
                <a16:creationId xmlns:a16="http://schemas.microsoft.com/office/drawing/2014/main" id="{DEE35AFB-A4A5-BF4E-9555-0CBD73E0D70C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2116256" y="4581310"/>
            <a:ext cx="6744017" cy="200055"/>
          </a:xfrm>
          <a:prstGeom prst="rect">
            <a:avLst/>
          </a:prstGeom>
        </p:spPr>
        <p:txBody>
          <a:bodyPr anchor="ctr"/>
          <a:lstStyle>
            <a:lvl1pPr algn="r">
              <a:buNone/>
              <a:defRPr lang="en-US" sz="1050" b="0" i="0" u="none" strike="noStrike" smtClean="0">
                <a:effectLst/>
              </a:defRPr>
            </a:lvl1pPr>
            <a:lvl2pPr>
              <a:buNone/>
              <a:defRPr sz="700"/>
            </a:lvl2pPr>
            <a:lvl3pPr>
              <a:buNone/>
              <a:defRPr sz="700"/>
            </a:lvl3pPr>
            <a:lvl4pPr>
              <a:buNone/>
              <a:defRPr sz="700"/>
            </a:lvl4pPr>
            <a:lvl5pPr>
              <a:buNone/>
              <a:defRPr sz="700"/>
            </a:lvl5pPr>
          </a:lstStyle>
          <a:p>
            <a:pPr lvl="0"/>
            <a:r>
              <a:rPr lang="en-US" dirty="0"/>
              <a:t>Adapted/Reprinted from [APA reference].</a:t>
            </a:r>
          </a:p>
        </p:txBody>
      </p:sp>
      <p:pic>
        <p:nvPicPr>
          <p:cNvPr id="27" name="WSE logo">
            <a:extLst>
              <a:ext uri="{FF2B5EF4-FFF2-40B4-BE49-F238E27FC236}">
                <a16:creationId xmlns:a16="http://schemas.microsoft.com/office/drawing/2014/main" id="{978592AB-D8FE-E649-9B9F-6BB4F13FB0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  <p:sp>
        <p:nvSpPr>
          <p:cNvPr id="29" name="Page Number">
            <a:extLst>
              <a:ext uri="{FF2B5EF4-FFF2-40B4-BE49-F238E27FC236}">
                <a16:creationId xmlns:a16="http://schemas.microsoft.com/office/drawing/2014/main" id="{5B0C4C21-CAD5-874E-9CB4-3D5DA2A82B8E}"/>
              </a:ext>
            </a:extLst>
          </p:cNvPr>
          <p:cNvSpPr txBox="1"/>
          <p:nvPr userDrawn="1"/>
        </p:nvSpPr>
        <p:spPr>
          <a:xfrm>
            <a:off x="8133198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               </a:t>
            </a:r>
            <a:fld id="{F2C1E792-EDA4-4DC5-8412-A2C2E5D30ADF}" type="slidenum"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pPr marL="0" marR="0" lvl="0" indent="0" algn="r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926708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b Info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94E74D57-75EE-47EE-BA67-188DFE9185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0080" y="965624"/>
            <a:ext cx="778180" cy="103340"/>
          </a:xfrm>
          <a:prstGeom prst="rect">
            <a:avLst/>
          </a:prstGeom>
          <a:solidFill>
            <a:srgbClr val="69ACE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Title">
            <a:extLst>
              <a:ext uri="{FF2B5EF4-FFF2-40B4-BE49-F238E27FC236}">
                <a16:creationId xmlns:a16="http://schemas.microsoft.com/office/drawing/2014/main" id="{8C10952F-BEB3-4B15-B210-69BD49BEFC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919" y="107119"/>
            <a:ext cx="8085415" cy="857542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 noProof="0"/>
              <a:t>Click to add title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8C2B6F8-5270-4AAC-84AB-07CDF49EF4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3265742" y="1730102"/>
            <a:ext cx="825191" cy="608883"/>
          </a:xfrm>
          <a:prstGeom prst="line">
            <a:avLst/>
          </a:prstGeom>
          <a:noFill/>
          <a:ln w="38100" cap="flat" cmpd="sng" algn="ctr">
            <a:solidFill>
              <a:schemeClr val="bg1">
                <a:lumMod val="75000"/>
              </a:schemeClr>
            </a:solidFill>
            <a:prstDash val="solid"/>
            <a:miter lim="800000"/>
          </a:ln>
          <a:effectLst/>
        </p:spPr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9F6A1D8-A2CC-4923-A16C-DDC0AE2655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endCxn id="22" idx="6"/>
          </p:cNvCxnSpPr>
          <p:nvPr userDrawn="1"/>
        </p:nvCxnSpPr>
        <p:spPr>
          <a:xfrm flipH="1" flipV="1">
            <a:off x="3066098" y="2826265"/>
            <a:ext cx="807608" cy="2579"/>
          </a:xfrm>
          <a:prstGeom prst="line">
            <a:avLst/>
          </a:prstGeom>
          <a:noFill/>
          <a:ln w="38100" cap="flat" cmpd="sng" algn="ctr">
            <a:solidFill>
              <a:schemeClr val="bg1">
                <a:lumMod val="75000"/>
              </a:schemeClr>
            </a:solidFill>
            <a:prstDash val="solid"/>
            <a:miter lim="800000"/>
          </a:ln>
          <a:effectLst/>
        </p:spPr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3A94BF1-70EF-4657-9FD2-7268FCDD2A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>
            <a:off x="3263362" y="3318701"/>
            <a:ext cx="827570" cy="608883"/>
          </a:xfrm>
          <a:prstGeom prst="line">
            <a:avLst/>
          </a:prstGeom>
          <a:noFill/>
          <a:ln w="38100" cap="flat" cmpd="sng" algn="ctr">
            <a:solidFill>
              <a:schemeClr val="bg1">
                <a:lumMod val="75000"/>
              </a:schemeClr>
            </a:solidFill>
            <a:prstDash val="solid"/>
            <a:miter lim="800000"/>
          </a:ln>
          <a:effectLst/>
        </p:spPr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B6D69FB-8A1F-404E-954A-39D19CE8EE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5070651" y="3318701"/>
            <a:ext cx="825191" cy="614040"/>
          </a:xfrm>
          <a:prstGeom prst="line">
            <a:avLst/>
          </a:prstGeom>
          <a:noFill/>
          <a:ln w="38100" cap="flat" cmpd="sng" algn="ctr">
            <a:solidFill>
              <a:schemeClr val="bg1">
                <a:lumMod val="75000"/>
              </a:schemeClr>
            </a:solidFill>
            <a:prstDash val="solid"/>
            <a:miter lim="800000"/>
          </a:ln>
          <a:effectLst/>
        </p:spPr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A3F1246-E233-4D62-8729-6E01225CEB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endCxn id="21" idx="6"/>
          </p:cNvCxnSpPr>
          <p:nvPr userDrawn="1"/>
        </p:nvCxnSpPr>
        <p:spPr>
          <a:xfrm>
            <a:off x="5273557" y="2828843"/>
            <a:ext cx="807608" cy="2579"/>
          </a:xfrm>
          <a:prstGeom prst="line">
            <a:avLst/>
          </a:prstGeom>
          <a:noFill/>
          <a:ln w="38100" cap="flat" cmpd="sng" algn="ctr">
            <a:solidFill>
              <a:schemeClr val="bg1">
                <a:lumMod val="75000"/>
              </a:schemeClr>
            </a:solidFill>
            <a:prstDash val="solid"/>
            <a:miter lim="800000"/>
          </a:ln>
          <a:effectLst/>
        </p:spPr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D1E2D7D-D261-4A75-B9BC-0BBF0469A1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V="1">
            <a:off x="5070651" y="1724945"/>
            <a:ext cx="825191" cy="614040"/>
          </a:xfrm>
          <a:prstGeom prst="line">
            <a:avLst/>
          </a:prstGeom>
          <a:noFill/>
          <a:ln w="38100" cap="flat" cmpd="sng" algn="ctr">
            <a:solidFill>
              <a:schemeClr val="bg1">
                <a:lumMod val="75000"/>
              </a:schemeClr>
            </a:solidFill>
            <a:prstDash val="solid"/>
            <a:miter lim="800000"/>
          </a:ln>
          <a:effectLst/>
        </p:spPr>
      </p:cxnSp>
      <p:sp>
        <p:nvSpPr>
          <p:cNvPr id="9" name="Овал 14">
            <a:extLst>
              <a:ext uri="{FF2B5EF4-FFF2-40B4-BE49-F238E27FC236}">
                <a16:creationId xmlns:a16="http://schemas.microsoft.com/office/drawing/2014/main" id="{4AA732B5-FC4B-4A01-AFB1-F5DEB4AE2B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632721" y="1924589"/>
            <a:ext cx="1899731" cy="1899728"/>
          </a:xfrm>
          <a:prstGeom prst="ellipse">
            <a:avLst/>
          </a:prstGeom>
          <a:solidFill>
            <a:srgbClr val="092C74"/>
          </a:solidFill>
          <a:ln w="381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5143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506" b="0" i="0" u="none" strike="noStrike" kern="0" cap="none" spc="0" normalizeH="0" baseline="0" noProof="0" dirty="0">
              <a:ln>
                <a:noFill/>
              </a:ln>
              <a:solidFill>
                <a:srgbClr val="F2F2F5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19" name="Овал 14">
            <a:extLst>
              <a:ext uri="{FF2B5EF4-FFF2-40B4-BE49-F238E27FC236}">
                <a16:creationId xmlns:a16="http://schemas.microsoft.com/office/drawing/2014/main" id="{2AF27178-6C1A-4F27-A92C-C18958EBBC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066098" y="1525301"/>
            <a:ext cx="399289" cy="399289"/>
          </a:xfrm>
          <a:prstGeom prst="ellipse">
            <a:avLst/>
          </a:prstGeom>
          <a:solidFill>
            <a:schemeClr val="bg1"/>
          </a:solidFill>
          <a:ln w="38100" cap="flat" cmpd="sng" algn="ctr">
            <a:solidFill>
              <a:schemeClr val="bg1">
                <a:lumMod val="75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5143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506" b="0" i="0" u="none" strike="noStrike" kern="0" cap="none" spc="0" normalizeH="0" baseline="0" noProof="0">
              <a:ln>
                <a:noFill/>
              </a:ln>
              <a:solidFill>
                <a:srgbClr val="F2F2F5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20" name="Овал 14">
            <a:extLst>
              <a:ext uri="{FF2B5EF4-FFF2-40B4-BE49-F238E27FC236}">
                <a16:creationId xmlns:a16="http://schemas.microsoft.com/office/drawing/2014/main" id="{BE0CD8D1-17DB-40F6-A65E-4DCA166738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>
            <a:off x="5696197" y="1530458"/>
            <a:ext cx="399289" cy="399289"/>
          </a:xfrm>
          <a:prstGeom prst="ellipse">
            <a:avLst/>
          </a:prstGeom>
          <a:solidFill>
            <a:schemeClr val="bg1"/>
          </a:solidFill>
          <a:ln w="38100" cap="flat" cmpd="sng" algn="ctr">
            <a:solidFill>
              <a:schemeClr val="bg1">
                <a:lumMod val="75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5143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506" b="0" i="0" u="none" strike="noStrike" kern="0" cap="none" spc="0" normalizeH="0" baseline="0" noProof="0">
              <a:ln>
                <a:noFill/>
              </a:ln>
              <a:solidFill>
                <a:srgbClr val="F2F2F5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21" name="Овал 14">
            <a:extLst>
              <a:ext uri="{FF2B5EF4-FFF2-40B4-BE49-F238E27FC236}">
                <a16:creationId xmlns:a16="http://schemas.microsoft.com/office/drawing/2014/main" id="{DBF77BC9-726B-446A-B583-7B15877E09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>
            <a:off x="6081165" y="2631778"/>
            <a:ext cx="399289" cy="399289"/>
          </a:xfrm>
          <a:prstGeom prst="ellipse">
            <a:avLst/>
          </a:prstGeom>
          <a:solidFill>
            <a:schemeClr val="bg1"/>
          </a:solidFill>
          <a:ln w="38100" cap="flat" cmpd="sng" algn="ctr">
            <a:solidFill>
              <a:schemeClr val="bg1">
                <a:lumMod val="75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5143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506" b="0" i="0" u="none" strike="noStrike" kern="0" cap="none" spc="0" normalizeH="0" baseline="0" noProof="0">
              <a:ln>
                <a:noFill/>
              </a:ln>
              <a:solidFill>
                <a:srgbClr val="F2F2F5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22" name="Овал 14">
            <a:extLst>
              <a:ext uri="{FF2B5EF4-FFF2-40B4-BE49-F238E27FC236}">
                <a16:creationId xmlns:a16="http://schemas.microsoft.com/office/drawing/2014/main" id="{76B86DC7-34B6-4403-88DE-EA9DD47F2E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666809" y="2626620"/>
            <a:ext cx="399289" cy="399289"/>
          </a:xfrm>
          <a:prstGeom prst="ellipse">
            <a:avLst/>
          </a:prstGeom>
          <a:solidFill>
            <a:schemeClr val="bg1"/>
          </a:solidFill>
          <a:ln w="38100" cap="flat" cmpd="sng" algn="ctr">
            <a:solidFill>
              <a:schemeClr val="bg1">
                <a:lumMod val="75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5143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506" b="0" i="0" u="none" strike="noStrike" kern="0" cap="none" spc="0" normalizeH="0" baseline="0" noProof="0" dirty="0">
              <a:ln>
                <a:noFill/>
              </a:ln>
              <a:solidFill>
                <a:srgbClr val="F2F2F5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23" name="Овал 14">
            <a:extLst>
              <a:ext uri="{FF2B5EF4-FFF2-40B4-BE49-F238E27FC236}">
                <a16:creationId xmlns:a16="http://schemas.microsoft.com/office/drawing/2014/main" id="{F641A164-CB54-4FBB-8A1F-C73AFBF787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066098" y="3727940"/>
            <a:ext cx="399289" cy="399289"/>
          </a:xfrm>
          <a:prstGeom prst="ellipse">
            <a:avLst/>
          </a:prstGeom>
          <a:solidFill>
            <a:schemeClr val="bg1"/>
          </a:solidFill>
          <a:ln w="38100" cap="flat" cmpd="sng" algn="ctr">
            <a:solidFill>
              <a:schemeClr val="bg1">
                <a:lumMod val="75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5143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506" b="0" i="0" u="none" strike="noStrike" kern="0" cap="none" spc="0" normalizeH="0" baseline="0" noProof="0" dirty="0">
              <a:ln>
                <a:noFill/>
              </a:ln>
              <a:solidFill>
                <a:srgbClr val="F2F2F5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24" name="Овал 14">
            <a:extLst>
              <a:ext uri="{FF2B5EF4-FFF2-40B4-BE49-F238E27FC236}">
                <a16:creationId xmlns:a16="http://schemas.microsoft.com/office/drawing/2014/main" id="{499DA529-A0FF-4067-8AEF-3FDE2C3A80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>
            <a:off x="5696197" y="3733097"/>
            <a:ext cx="399289" cy="399289"/>
          </a:xfrm>
          <a:prstGeom prst="ellipse">
            <a:avLst/>
          </a:prstGeom>
          <a:solidFill>
            <a:schemeClr val="bg1"/>
          </a:solidFill>
          <a:ln w="38100" cap="flat" cmpd="sng" algn="ctr">
            <a:solidFill>
              <a:schemeClr val="bg1">
                <a:lumMod val="75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5143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506" b="0" i="0" u="none" strike="noStrike" kern="0" cap="none" spc="0" normalizeH="0" baseline="0" noProof="0" dirty="0">
              <a:ln>
                <a:noFill/>
              </a:ln>
              <a:solidFill>
                <a:srgbClr val="F2F2F5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33" name="Chart Title">
            <a:extLst>
              <a:ext uri="{FF2B5EF4-FFF2-40B4-BE49-F238E27FC236}">
                <a16:creationId xmlns:a16="http://schemas.microsoft.com/office/drawing/2014/main" id="{7ED65BE2-48E9-41D2-AD5F-16BB3D727813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628821" y="2513840"/>
            <a:ext cx="1886358" cy="614758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16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Add Title</a:t>
            </a:r>
          </a:p>
        </p:txBody>
      </p:sp>
      <p:sp>
        <p:nvSpPr>
          <p:cNvPr id="37" name="Item 1 Text">
            <a:extLst>
              <a:ext uri="{FF2B5EF4-FFF2-40B4-BE49-F238E27FC236}">
                <a16:creationId xmlns:a16="http://schemas.microsoft.com/office/drawing/2014/main" id="{FED8E20B-6C3E-473E-BA6C-6A8BF54389CA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533919" y="1525970"/>
            <a:ext cx="2401467" cy="40826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38" name="Item 2 Text">
            <a:extLst>
              <a:ext uri="{FF2B5EF4-FFF2-40B4-BE49-F238E27FC236}">
                <a16:creationId xmlns:a16="http://schemas.microsoft.com/office/drawing/2014/main" id="{2A5E3286-0F43-4B4B-83AD-89ECE01046B5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570342" y="2617088"/>
            <a:ext cx="1998760" cy="40826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39" name="Item 3 Text">
            <a:extLst>
              <a:ext uri="{FF2B5EF4-FFF2-40B4-BE49-F238E27FC236}">
                <a16:creationId xmlns:a16="http://schemas.microsoft.com/office/drawing/2014/main" id="{6C886B0A-F7FB-443C-8E9D-431704D3617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533918" y="3718966"/>
            <a:ext cx="2401467" cy="40826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34" name="Item 4 Text">
            <a:extLst>
              <a:ext uri="{FF2B5EF4-FFF2-40B4-BE49-F238E27FC236}">
                <a16:creationId xmlns:a16="http://schemas.microsoft.com/office/drawing/2014/main" id="{1200382F-6E85-4643-BB97-D08B303CAF60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208613" y="1521484"/>
            <a:ext cx="2410722" cy="40826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2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35" name="Item 5 Text">
            <a:extLst>
              <a:ext uri="{FF2B5EF4-FFF2-40B4-BE49-F238E27FC236}">
                <a16:creationId xmlns:a16="http://schemas.microsoft.com/office/drawing/2014/main" id="{A7860D47-F00A-4556-8C9B-6F0BF7E0FEDA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578161" y="2619200"/>
            <a:ext cx="2002862" cy="40826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2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36" name="Item 6 Text">
            <a:extLst>
              <a:ext uri="{FF2B5EF4-FFF2-40B4-BE49-F238E27FC236}">
                <a16:creationId xmlns:a16="http://schemas.microsoft.com/office/drawing/2014/main" id="{84A6D190-21EB-4D6C-B656-9DBD1F0A6023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208613" y="3723452"/>
            <a:ext cx="2410722" cy="40826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2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26" name="Page Number">
            <a:extLst>
              <a:ext uri="{FF2B5EF4-FFF2-40B4-BE49-F238E27FC236}">
                <a16:creationId xmlns:a16="http://schemas.microsoft.com/office/drawing/2014/main" id="{04C681CD-365D-47CC-8E66-4F0907AE9E9A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1" baseline="0" dirty="0">
                <a:solidFill>
                  <a:schemeClr val="tx1"/>
                </a:solidFill>
                <a:latin typeface="+mj-lt"/>
              </a:rPr>
              <a:t>                </a:t>
            </a:r>
            <a:fld id="{F2C1E792-EDA4-4DC5-8412-A2C2E5D30ADF}" type="slidenum">
              <a:rPr lang="en-US" sz="1000" b="1" baseline="0">
                <a:solidFill>
                  <a:schemeClr val="tx1"/>
                </a:solidFill>
                <a:latin typeface="+mj-lt"/>
              </a:rPr>
              <a:pPr algn="r" defTabSz="685783">
                <a:defRPr/>
              </a:pPr>
              <a:t>‹#›</a:t>
            </a:fld>
            <a:endParaRPr lang="en-US" sz="1000" b="1" baseline="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28" name="WSE logo">
            <a:extLst>
              <a:ext uri="{FF2B5EF4-FFF2-40B4-BE49-F238E27FC236}">
                <a16:creationId xmlns:a16="http://schemas.microsoft.com/office/drawing/2014/main" id="{0CEDB7AD-CD61-4E2F-A8BB-6836F873B5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457338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r Info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">
            <a:extLst>
              <a:ext uri="{FF2B5EF4-FFF2-40B4-BE49-F238E27FC236}">
                <a16:creationId xmlns:a16="http://schemas.microsoft.com/office/drawing/2014/main" id="{2688A55F-975D-4F71-93A6-A10CD71A82A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919" y="123189"/>
            <a:ext cx="8085415" cy="841471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 noProof="0"/>
              <a:t>Click to add title</a:t>
            </a:r>
          </a:p>
        </p:txBody>
      </p:sp>
      <p:sp>
        <p:nvSpPr>
          <p:cNvPr id="44" name="Statistic 1 Title">
            <a:extLst>
              <a:ext uri="{FF2B5EF4-FFF2-40B4-BE49-F238E27FC236}">
                <a16:creationId xmlns:a16="http://schemas.microsoft.com/office/drawing/2014/main" id="{A2828BA5-8825-421A-93CA-412CC2166D1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192777" y="1351987"/>
            <a:ext cx="1894469" cy="26997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600" b="1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edit</a:t>
            </a:r>
          </a:p>
        </p:txBody>
      </p:sp>
      <p:sp>
        <p:nvSpPr>
          <p:cNvPr id="45" name="Statistic 1 Text">
            <a:extLst>
              <a:ext uri="{FF2B5EF4-FFF2-40B4-BE49-F238E27FC236}">
                <a16:creationId xmlns:a16="http://schemas.microsoft.com/office/drawing/2014/main" id="{9AACFF7D-2C0A-4B7F-AF8F-7484D3D4FD4D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1192777" y="1629279"/>
            <a:ext cx="1894469" cy="38732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0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edit</a:t>
            </a:r>
          </a:p>
        </p:txBody>
      </p:sp>
      <p:sp>
        <p:nvSpPr>
          <p:cNvPr id="10" name="Bar 1">
            <a:extLst>
              <a:ext uri="{FF2B5EF4-FFF2-40B4-BE49-F238E27FC236}">
                <a16:creationId xmlns:a16="http://schemas.microsoft.com/office/drawing/2014/main" id="{93D57781-D93A-442A-96CE-A747726F174D}"/>
              </a:ext>
            </a:extLst>
          </p:cNvPr>
          <p:cNvSpPr/>
          <p:nvPr userDrawn="1"/>
        </p:nvSpPr>
        <p:spPr>
          <a:xfrm>
            <a:off x="3479956" y="1410845"/>
            <a:ext cx="3684449" cy="492167"/>
          </a:xfrm>
          <a:prstGeom prst="roundRect">
            <a:avLst>
              <a:gd name="adj" fmla="val 50000"/>
            </a:avLst>
          </a:prstGeom>
          <a:solidFill>
            <a:srgbClr val="C0C0C8">
              <a:lumMod val="40000"/>
              <a:lumOff val="60000"/>
            </a:srgbClr>
          </a:solidFill>
          <a:ln w="381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34290" tIns="17145" rIns="34290" bIns="1714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5143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350" b="1" i="0" u="none" strike="noStrike" kern="0" cap="none" spc="0" normalizeH="0" baseline="0" noProof="0">
              <a:ln>
                <a:noFill/>
              </a:ln>
              <a:solidFill>
                <a:srgbClr val="F2F2F5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41" name="Statistic 1">
            <a:extLst>
              <a:ext uri="{FF2B5EF4-FFF2-40B4-BE49-F238E27FC236}">
                <a16:creationId xmlns:a16="http://schemas.microsoft.com/office/drawing/2014/main" id="{D6B9C495-8208-4219-982B-220ABA0EEF2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551317" y="1466497"/>
            <a:ext cx="1015866" cy="380864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400" b="1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00%</a:t>
            </a:r>
          </a:p>
        </p:txBody>
      </p:sp>
      <p:sp>
        <p:nvSpPr>
          <p:cNvPr id="46" name="Statistic 2 Title">
            <a:extLst>
              <a:ext uri="{FF2B5EF4-FFF2-40B4-BE49-F238E27FC236}">
                <a16:creationId xmlns:a16="http://schemas.microsoft.com/office/drawing/2014/main" id="{D3EBB2D5-A2D5-4365-859D-51DA028D3DCD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1192777" y="2435733"/>
            <a:ext cx="1894469" cy="26997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600" b="1">
                <a:solidFill>
                  <a:srgbClr val="0072C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edit</a:t>
            </a:r>
          </a:p>
        </p:txBody>
      </p:sp>
      <p:sp>
        <p:nvSpPr>
          <p:cNvPr id="47" name="Statistic 2 Text">
            <a:extLst>
              <a:ext uri="{FF2B5EF4-FFF2-40B4-BE49-F238E27FC236}">
                <a16:creationId xmlns:a16="http://schemas.microsoft.com/office/drawing/2014/main" id="{7BC65CCB-9363-4D63-A4D4-DD49F03D14CB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1192777" y="2713026"/>
            <a:ext cx="1894469" cy="38404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0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edit</a:t>
            </a:r>
          </a:p>
        </p:txBody>
      </p:sp>
      <p:sp>
        <p:nvSpPr>
          <p:cNvPr id="20" name="Bar 2">
            <a:extLst>
              <a:ext uri="{FF2B5EF4-FFF2-40B4-BE49-F238E27FC236}">
                <a16:creationId xmlns:a16="http://schemas.microsoft.com/office/drawing/2014/main" id="{3F19ABFC-9EDB-4279-9B2E-370828358ADD}"/>
              </a:ext>
            </a:extLst>
          </p:cNvPr>
          <p:cNvSpPr/>
          <p:nvPr userDrawn="1"/>
        </p:nvSpPr>
        <p:spPr>
          <a:xfrm>
            <a:off x="3471258" y="2466942"/>
            <a:ext cx="3696046" cy="492167"/>
          </a:xfrm>
          <a:prstGeom prst="roundRect">
            <a:avLst>
              <a:gd name="adj" fmla="val 50000"/>
            </a:avLst>
          </a:prstGeom>
          <a:solidFill>
            <a:srgbClr val="C0C0C8">
              <a:lumMod val="40000"/>
              <a:lumOff val="60000"/>
            </a:srgbClr>
          </a:solidFill>
          <a:ln w="381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34290" tIns="17145" rIns="34290" bIns="1714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5143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350" b="1" i="0" u="none" strike="noStrike" kern="0" cap="none" spc="0" normalizeH="0" baseline="0" noProof="0">
              <a:ln>
                <a:noFill/>
              </a:ln>
              <a:solidFill>
                <a:srgbClr val="F2F2F5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42" name="Statistic 2">
            <a:extLst>
              <a:ext uri="{FF2B5EF4-FFF2-40B4-BE49-F238E27FC236}">
                <a16:creationId xmlns:a16="http://schemas.microsoft.com/office/drawing/2014/main" id="{D690B0D4-8B26-487C-8441-16F00BBA051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551317" y="2517102"/>
            <a:ext cx="1015866" cy="380864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400" b="1">
                <a:solidFill>
                  <a:srgbClr val="0072C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00%</a:t>
            </a:r>
          </a:p>
        </p:txBody>
      </p:sp>
      <p:sp>
        <p:nvSpPr>
          <p:cNvPr id="48" name="Statistic 3 Title">
            <a:extLst>
              <a:ext uri="{FF2B5EF4-FFF2-40B4-BE49-F238E27FC236}">
                <a16:creationId xmlns:a16="http://schemas.microsoft.com/office/drawing/2014/main" id="{63C7A322-1A38-4A5A-B964-E5BE146FBDB7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1192777" y="3521301"/>
            <a:ext cx="1894469" cy="26997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600" b="1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edit</a:t>
            </a:r>
          </a:p>
        </p:txBody>
      </p:sp>
      <p:sp>
        <p:nvSpPr>
          <p:cNvPr id="49" name="Statistic 3 Text">
            <a:extLst>
              <a:ext uri="{FF2B5EF4-FFF2-40B4-BE49-F238E27FC236}">
                <a16:creationId xmlns:a16="http://schemas.microsoft.com/office/drawing/2014/main" id="{4F0EDD56-AE2E-40F4-940B-756962CEFEE5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1192777" y="3805908"/>
            <a:ext cx="1894469" cy="38404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0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edit</a:t>
            </a:r>
          </a:p>
        </p:txBody>
      </p:sp>
      <p:sp>
        <p:nvSpPr>
          <p:cNvPr id="30" name="Bar 3">
            <a:extLst>
              <a:ext uri="{FF2B5EF4-FFF2-40B4-BE49-F238E27FC236}">
                <a16:creationId xmlns:a16="http://schemas.microsoft.com/office/drawing/2014/main" id="{7528A176-E210-49E6-95A5-644F8EDF274A}"/>
              </a:ext>
            </a:extLst>
          </p:cNvPr>
          <p:cNvSpPr/>
          <p:nvPr userDrawn="1"/>
        </p:nvSpPr>
        <p:spPr>
          <a:xfrm>
            <a:off x="3474157" y="3578339"/>
            <a:ext cx="3690248" cy="492167"/>
          </a:xfrm>
          <a:prstGeom prst="roundRect">
            <a:avLst>
              <a:gd name="adj" fmla="val 50000"/>
            </a:avLst>
          </a:prstGeom>
          <a:solidFill>
            <a:srgbClr val="C0C0C8">
              <a:lumMod val="40000"/>
              <a:lumOff val="60000"/>
            </a:srgbClr>
          </a:solidFill>
          <a:ln w="381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34290" tIns="17145" rIns="34290" bIns="1714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5143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350" b="1" i="0" u="none" strike="noStrike" kern="0" cap="none" spc="0" normalizeH="0" baseline="0" noProof="0">
              <a:ln>
                <a:noFill/>
              </a:ln>
              <a:solidFill>
                <a:srgbClr val="F2F2F5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43" name="Statistic 3">
            <a:extLst>
              <a:ext uri="{FF2B5EF4-FFF2-40B4-BE49-F238E27FC236}">
                <a16:creationId xmlns:a16="http://schemas.microsoft.com/office/drawing/2014/main" id="{FE09346B-1C78-4805-9F48-8CD3F17FAEB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551317" y="3635812"/>
            <a:ext cx="1015866" cy="380864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400" b="1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00%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DE0E137-7C7D-4AE8-9803-F4EF3CB1DB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0080" y="966682"/>
            <a:ext cx="778180" cy="103340"/>
          </a:xfrm>
          <a:prstGeom prst="rect">
            <a:avLst/>
          </a:prstGeom>
          <a:solidFill>
            <a:srgbClr val="69ACE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Page Number">
            <a:extLst>
              <a:ext uri="{FF2B5EF4-FFF2-40B4-BE49-F238E27FC236}">
                <a16:creationId xmlns:a16="http://schemas.microsoft.com/office/drawing/2014/main" id="{58463118-2D51-43BB-B06A-C167F59A370B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1" baseline="0" dirty="0">
                <a:solidFill>
                  <a:schemeClr val="tx1"/>
                </a:solidFill>
                <a:latin typeface="+mj-lt"/>
              </a:rPr>
              <a:t>                </a:t>
            </a:r>
            <a:fld id="{F2C1E792-EDA4-4DC5-8412-A2C2E5D30ADF}" type="slidenum">
              <a:rPr lang="en-US" sz="1000" b="1" baseline="0">
                <a:solidFill>
                  <a:schemeClr val="tx1"/>
                </a:solidFill>
                <a:latin typeface="+mj-lt"/>
              </a:rPr>
              <a:pPr algn="r" defTabSz="685783">
                <a:defRPr/>
              </a:pPr>
              <a:t>‹#›</a:t>
            </a:fld>
            <a:endParaRPr lang="en-US" sz="1000" b="1" baseline="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21" name="WSE logo">
            <a:extLst>
              <a:ext uri="{FF2B5EF4-FFF2-40B4-BE49-F238E27FC236}">
                <a16:creationId xmlns:a16="http://schemas.microsoft.com/office/drawing/2014/main" id="{D2618F72-DEAB-49F5-8AE3-9710A790BB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814237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E54A0AA2-B636-401F-B58B-6DF5349EBC5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919" y="107119"/>
            <a:ext cx="8085415" cy="857542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 noProof="0" dirty="0"/>
              <a:t>Click to </a:t>
            </a:r>
            <a:r>
              <a:rPr lang="en-US" noProof="0"/>
              <a:t>add title</a:t>
            </a:r>
            <a:endParaRPr lang="en-US" noProof="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0414BC9-864B-4D63-BFF5-8A26BC6E54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0080" y="965624"/>
            <a:ext cx="778180" cy="103340"/>
          </a:xfrm>
          <a:prstGeom prst="rect">
            <a:avLst/>
          </a:prstGeom>
          <a:solidFill>
            <a:srgbClr val="69ACE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Bullets">
            <a:extLst>
              <a:ext uri="{FF2B5EF4-FFF2-40B4-BE49-F238E27FC236}">
                <a16:creationId xmlns:a16="http://schemas.microsoft.com/office/drawing/2014/main" id="{489A78E5-4DD4-4398-92E6-73293FB04D0D}"/>
              </a:ext>
            </a:extLst>
          </p:cNvPr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533919" y="1390650"/>
            <a:ext cx="8085415" cy="3077573"/>
          </a:xfrm>
          <a:prstGeom prst="rect">
            <a:avLst/>
          </a:prstGeom>
        </p:spPr>
        <p:txBody>
          <a:bodyPr>
            <a:noAutofit/>
          </a:bodyPr>
          <a:lstStyle>
            <a:lvl1pPr marL="230188" indent="-230188">
              <a:spcBef>
                <a:spcPts val="750"/>
              </a:spcBef>
              <a:buClr>
                <a:srgbClr val="092C74"/>
              </a:buClr>
              <a:buFont typeface="Wingdings" panose="05000000000000000000" pitchFamily="2" charset="2"/>
              <a:buChar char="§"/>
              <a:defRPr sz="16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571500" indent="-228600">
              <a:buClr>
                <a:srgbClr val="092C74"/>
              </a:buClr>
              <a:buFont typeface="Courier New" panose="02070309020205020404" pitchFamily="49" charset="0"/>
              <a:buChar char="o"/>
              <a:defRPr sz="1600"/>
            </a:lvl2pPr>
            <a:lvl3pPr marL="914400" indent="-228600">
              <a:buClr>
                <a:srgbClr val="092C74"/>
              </a:buClr>
              <a:defRPr sz="1600"/>
            </a:lvl3pPr>
          </a:lstStyle>
          <a:p>
            <a:pPr lvl="0"/>
            <a:r>
              <a:rPr lang="en-US" noProof="0" dirty="0"/>
              <a:t>Click to add bullets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</p:txBody>
      </p:sp>
      <p:pic>
        <p:nvPicPr>
          <p:cNvPr id="8" name="WSE logo">
            <a:extLst>
              <a:ext uri="{FF2B5EF4-FFF2-40B4-BE49-F238E27FC236}">
                <a16:creationId xmlns:a16="http://schemas.microsoft.com/office/drawing/2014/main" id="{5F712F24-2ADD-4B4F-B20F-5AF8A0644F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  <p:sp>
        <p:nvSpPr>
          <p:cNvPr id="7" name="Page Number">
            <a:extLst>
              <a:ext uri="{FF2B5EF4-FFF2-40B4-BE49-F238E27FC236}">
                <a16:creationId xmlns:a16="http://schemas.microsoft.com/office/drawing/2014/main" id="{A10FF969-5C1A-4F23-A07F-2B9FBF69C84B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1" baseline="0" dirty="0">
                <a:solidFill>
                  <a:schemeClr val="tx1"/>
                </a:solidFill>
                <a:latin typeface="+mj-lt"/>
              </a:rPr>
              <a:t>                </a:t>
            </a:r>
            <a:fld id="{F2C1E792-EDA4-4DC5-8412-A2C2E5D30ADF}" type="slidenum">
              <a:rPr lang="en-US" sz="1000" b="1" baseline="0">
                <a:solidFill>
                  <a:schemeClr val="tx1"/>
                </a:solidFill>
                <a:latin typeface="+mj-lt"/>
              </a:rPr>
              <a:pPr algn="r" defTabSz="685783">
                <a:defRPr/>
              </a:pPr>
              <a:t>‹#›</a:t>
            </a:fld>
            <a:endParaRPr lang="en-US" sz="1000" b="1" baseline="0" dirty="0">
              <a:solidFill>
                <a:schemeClr val="tx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3557614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Dark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8" descr="Medical History Moment - The Founding of Johns Hopkins University ...">
            <a:extLst>
              <a:ext uri="{FF2B5EF4-FFF2-40B4-BE49-F238E27FC236}">
                <a16:creationId xmlns:a16="http://schemas.microsoft.com/office/drawing/2014/main" id="{268DE600-90A7-4B6B-BFFA-EA2C6E80718E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786" b="7786"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Freeform 13">
            <a:extLst>
              <a:ext uri="{FF2B5EF4-FFF2-40B4-BE49-F238E27FC236}">
                <a16:creationId xmlns:a16="http://schemas.microsoft.com/office/drawing/2014/main" id="{EBA27004-3833-43ED-82E9-6895434B895C}"/>
              </a:ext>
            </a:extLst>
          </p:cNvPr>
          <p:cNvSpPr>
            <a:spLocks/>
          </p:cNvSpPr>
          <p:nvPr userDrawn="1"/>
        </p:nvSpPr>
        <p:spPr bwMode="auto">
          <a:xfrm rot="10800000">
            <a:off x="-2" y="-3"/>
            <a:ext cx="9144001" cy="5143499"/>
          </a:xfrm>
          <a:prstGeom prst="rect">
            <a:avLst/>
          </a:prstGeom>
          <a:solidFill>
            <a:schemeClr val="tx2">
              <a:alpha val="85000"/>
            </a:schemeClr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WSE Logo">
            <a:extLst>
              <a:ext uri="{FF2B5EF4-FFF2-40B4-BE49-F238E27FC236}">
                <a16:creationId xmlns:a16="http://schemas.microsoft.com/office/drawing/2014/main" id="{5F610272-EE8A-4752-A390-42C726F6D2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49" t="29483" r="13581" b="28303"/>
          <a:stretch/>
        </p:blipFill>
        <p:spPr>
          <a:xfrm>
            <a:off x="6298808" y="447090"/>
            <a:ext cx="2377440" cy="621421"/>
          </a:xfrm>
          <a:prstGeom prst="rect">
            <a:avLst/>
          </a:prstGeom>
        </p:spPr>
      </p:pic>
      <p:sp>
        <p:nvSpPr>
          <p:cNvPr id="6" name="Course Title">
            <a:extLst>
              <a:ext uri="{FF2B5EF4-FFF2-40B4-BE49-F238E27FC236}">
                <a16:creationId xmlns:a16="http://schemas.microsoft.com/office/drawing/2014/main" id="{A43E8622-AA5C-40CF-A3A0-8B2BF9D7502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7751" y="2240842"/>
            <a:ext cx="8208498" cy="5441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4125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 dirty="0"/>
              <a:t>Click to add course title</a:t>
            </a:r>
          </a:p>
        </p:txBody>
      </p:sp>
      <p:sp>
        <p:nvSpPr>
          <p:cNvPr id="7" name="Lecture Title">
            <a:extLst>
              <a:ext uri="{FF2B5EF4-FFF2-40B4-BE49-F238E27FC236}">
                <a16:creationId xmlns:a16="http://schemas.microsoft.com/office/drawing/2014/main" id="{DE1C7E4D-69CB-4F79-9436-E0466B26FBB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7749" y="2784966"/>
            <a:ext cx="8219053" cy="36670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25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dirty="0"/>
              <a:t>Click to add lecture title</a:t>
            </a:r>
          </a:p>
        </p:txBody>
      </p:sp>
    </p:spTree>
    <p:extLst>
      <p:ext uri="{BB962C8B-B14F-4D97-AF65-F5344CB8AC3E}">
        <p14:creationId xmlns:p14="http://schemas.microsoft.com/office/powerpoint/2010/main" val="226115882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E54A0AA2-B636-401F-B58B-6DF5349EBC5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919" y="107119"/>
            <a:ext cx="8085415" cy="857542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 noProof="0" dirty="0"/>
              <a:t>Click to </a:t>
            </a:r>
            <a:r>
              <a:rPr lang="en-US" noProof="0"/>
              <a:t>add title</a:t>
            </a:r>
            <a:endParaRPr lang="en-US" noProof="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0414BC9-864B-4D63-BFF5-8A26BC6E54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0080" y="965624"/>
            <a:ext cx="778180" cy="103340"/>
          </a:xfrm>
          <a:prstGeom prst="rect">
            <a:avLst/>
          </a:prstGeom>
          <a:solidFill>
            <a:srgbClr val="69ACE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Bullets">
            <a:extLst>
              <a:ext uri="{FF2B5EF4-FFF2-40B4-BE49-F238E27FC236}">
                <a16:creationId xmlns:a16="http://schemas.microsoft.com/office/drawing/2014/main" id="{489A78E5-4DD4-4398-92E6-73293FB04D0D}"/>
              </a:ext>
            </a:extLst>
          </p:cNvPr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533919" y="1390650"/>
            <a:ext cx="8085415" cy="3077573"/>
          </a:xfrm>
          <a:prstGeom prst="rect">
            <a:avLst/>
          </a:prstGeom>
        </p:spPr>
        <p:txBody>
          <a:bodyPr>
            <a:noAutofit/>
          </a:bodyPr>
          <a:lstStyle>
            <a:lvl1pPr marL="230188" indent="-230188">
              <a:spcBef>
                <a:spcPts val="75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6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571500" indent="-228600">
              <a:buClr>
                <a:schemeClr val="bg2"/>
              </a:buClr>
              <a:buFont typeface="Courier New" panose="02070309020205020404" pitchFamily="49" charset="0"/>
              <a:buChar char="o"/>
              <a:defRPr sz="1600"/>
            </a:lvl2pPr>
            <a:lvl3pPr marL="914400" indent="-228600">
              <a:buClr>
                <a:schemeClr val="bg2"/>
              </a:buClr>
              <a:defRPr sz="1600"/>
            </a:lvl3pPr>
          </a:lstStyle>
          <a:p>
            <a:pPr lvl="0"/>
            <a:r>
              <a:rPr lang="en-US" noProof="0" dirty="0"/>
              <a:t>Click to add bullets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</p:txBody>
      </p:sp>
      <p:pic>
        <p:nvPicPr>
          <p:cNvPr id="8" name="WSE logo">
            <a:extLst>
              <a:ext uri="{FF2B5EF4-FFF2-40B4-BE49-F238E27FC236}">
                <a16:creationId xmlns:a16="http://schemas.microsoft.com/office/drawing/2014/main" id="{5F712F24-2ADD-4B4F-B20F-5AF8A0644F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  <p:sp>
        <p:nvSpPr>
          <p:cNvPr id="7" name="Page Number">
            <a:extLst>
              <a:ext uri="{FF2B5EF4-FFF2-40B4-BE49-F238E27FC236}">
                <a16:creationId xmlns:a16="http://schemas.microsoft.com/office/drawing/2014/main" id="{A10FF969-5C1A-4F23-A07F-2B9FBF69C84B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1" baseline="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                </a:t>
            </a:r>
            <a:fld id="{F2C1E792-EDA4-4DC5-8412-A2C2E5D30ADF}" type="slidenum">
              <a:rPr lang="en-US" sz="1000" b="1" baseline="0">
                <a:solidFill>
                  <a:schemeClr val="bg1">
                    <a:lumMod val="50000"/>
                  </a:schemeClr>
                </a:solidFill>
                <a:latin typeface="+mj-lt"/>
              </a:rPr>
              <a:pPr algn="r" defTabSz="685783">
                <a:defRPr/>
              </a:pPr>
              <a:t>‹#›</a:t>
            </a:fld>
            <a:endParaRPr lang="en-US" sz="1000" b="1" baseline="0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6381955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ullets and Image - Simple Sm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">
            <a:extLst>
              <a:ext uri="{FF2B5EF4-FFF2-40B4-BE49-F238E27FC236}">
                <a16:creationId xmlns:a16="http://schemas.microsoft.com/office/drawing/2014/main" id="{CB799A64-7BA6-4F73-8C2E-53459D5C88A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920" y="107119"/>
            <a:ext cx="8152880" cy="857542"/>
          </a:xfrm>
          <a:prstGeom prst="rect">
            <a:avLst/>
          </a:prstGeom>
        </p:spPr>
        <p:txBody>
          <a:bodyPr anchor="b"/>
          <a:lstStyle>
            <a:lvl1pPr>
              <a:defRPr sz="3000" b="1" i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D21F650-C42B-4B41-8CC9-AD6289B54C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0080" y="965624"/>
            <a:ext cx="778180" cy="103340"/>
          </a:xfrm>
          <a:prstGeom prst="rect">
            <a:avLst/>
          </a:prstGeom>
          <a:solidFill>
            <a:srgbClr val="69ACE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Picture">
            <a:extLst>
              <a:ext uri="{FF2B5EF4-FFF2-40B4-BE49-F238E27FC236}">
                <a16:creationId xmlns:a16="http://schemas.microsoft.com/office/drawing/2014/main" id="{4884B21B-478C-4C01-9996-0F72AC036144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 bwMode="auto">
          <a:xfrm>
            <a:off x="522711" y="1389888"/>
            <a:ext cx="3921623" cy="3174968"/>
          </a:xfrm>
          <a:custGeom>
            <a:avLst/>
            <a:gdLst>
              <a:gd name="connsiteX0" fmla="*/ 0 w 5340626"/>
              <a:gd name="connsiteY0" fmla="*/ 0 h 3869635"/>
              <a:gd name="connsiteX1" fmla="*/ 5340626 w 5340626"/>
              <a:gd name="connsiteY1" fmla="*/ 0 h 3869635"/>
              <a:gd name="connsiteX2" fmla="*/ 5340626 w 5340626"/>
              <a:gd name="connsiteY2" fmla="*/ 3869635 h 3869635"/>
              <a:gd name="connsiteX3" fmla="*/ 0 w 5340626"/>
              <a:gd name="connsiteY3" fmla="*/ 3869635 h 38696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40626" h="3869635">
                <a:moveTo>
                  <a:pt x="0" y="0"/>
                </a:moveTo>
                <a:lnTo>
                  <a:pt x="5340626" y="0"/>
                </a:lnTo>
                <a:lnTo>
                  <a:pt x="5340626" y="3869635"/>
                </a:lnTo>
                <a:lnTo>
                  <a:pt x="0" y="3869635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noAutofit/>
          </a:bodyPr>
          <a:lstStyle>
            <a:lvl1pPr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2" name="Picture Citation">
            <a:extLst>
              <a:ext uri="{FF2B5EF4-FFF2-40B4-BE49-F238E27FC236}">
                <a16:creationId xmlns:a16="http://schemas.microsoft.com/office/drawing/2014/main" id="{47FB68FD-CDA4-408D-A343-8A86DF16AEA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017538" y="4585070"/>
            <a:ext cx="1426796" cy="200055"/>
          </a:xfrm>
          <a:prstGeom prst="rect">
            <a:avLst/>
          </a:prstGeom>
        </p:spPr>
        <p:txBody>
          <a:bodyPr anchor="ctr"/>
          <a:lstStyle>
            <a:lvl1pPr algn="r">
              <a:buNone/>
              <a:defRPr sz="1050"/>
            </a:lvl1pPr>
            <a:lvl2pPr>
              <a:buNone/>
              <a:defRPr sz="700"/>
            </a:lvl2pPr>
            <a:lvl3pPr>
              <a:buNone/>
              <a:defRPr sz="700"/>
            </a:lvl3pPr>
            <a:lvl4pPr>
              <a:buNone/>
              <a:defRPr sz="700"/>
            </a:lvl4pPr>
            <a:lvl5pPr>
              <a:buNone/>
              <a:defRPr sz="700"/>
            </a:lvl5pPr>
          </a:lstStyle>
          <a:p>
            <a:pPr lvl="0"/>
            <a:r>
              <a:rPr lang="en-US" dirty="0"/>
              <a:t>(Author, Year)</a:t>
            </a:r>
          </a:p>
        </p:txBody>
      </p:sp>
      <p:sp>
        <p:nvSpPr>
          <p:cNvPr id="5" name="Picture">
            <a:extLst>
              <a:ext uri="{FF2B5EF4-FFF2-40B4-BE49-F238E27FC236}">
                <a16:creationId xmlns:a16="http://schemas.microsoft.com/office/drawing/2014/main" id="{62263A2E-EA98-4267-A448-A9F7B45DA8F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 bwMode="auto">
          <a:xfrm>
            <a:off x="4765176" y="1389888"/>
            <a:ext cx="3921623" cy="3174968"/>
          </a:xfrm>
          <a:custGeom>
            <a:avLst/>
            <a:gdLst>
              <a:gd name="connsiteX0" fmla="*/ 0 w 5340626"/>
              <a:gd name="connsiteY0" fmla="*/ 0 h 3869635"/>
              <a:gd name="connsiteX1" fmla="*/ 5340626 w 5340626"/>
              <a:gd name="connsiteY1" fmla="*/ 0 h 3869635"/>
              <a:gd name="connsiteX2" fmla="*/ 5340626 w 5340626"/>
              <a:gd name="connsiteY2" fmla="*/ 3869635 h 3869635"/>
              <a:gd name="connsiteX3" fmla="*/ 0 w 5340626"/>
              <a:gd name="connsiteY3" fmla="*/ 3869635 h 38696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40626" h="3869635">
                <a:moveTo>
                  <a:pt x="0" y="0"/>
                </a:moveTo>
                <a:lnTo>
                  <a:pt x="5340626" y="0"/>
                </a:lnTo>
                <a:lnTo>
                  <a:pt x="5340626" y="3869635"/>
                </a:lnTo>
                <a:lnTo>
                  <a:pt x="0" y="3869635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noAutofit/>
          </a:bodyPr>
          <a:lstStyle>
            <a:lvl1pPr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4" name="Picture Citation">
            <a:extLst>
              <a:ext uri="{FF2B5EF4-FFF2-40B4-BE49-F238E27FC236}">
                <a16:creationId xmlns:a16="http://schemas.microsoft.com/office/drawing/2014/main" id="{370BA653-1209-4CAE-B920-460A0AC6A53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260004" y="4566886"/>
            <a:ext cx="1426796" cy="200055"/>
          </a:xfrm>
          <a:prstGeom prst="rect">
            <a:avLst/>
          </a:prstGeom>
        </p:spPr>
        <p:txBody>
          <a:bodyPr anchor="ctr"/>
          <a:lstStyle>
            <a:lvl1pPr algn="r">
              <a:buNone/>
              <a:defRPr sz="1050"/>
            </a:lvl1pPr>
            <a:lvl2pPr>
              <a:buNone/>
              <a:defRPr sz="700"/>
            </a:lvl2pPr>
            <a:lvl3pPr>
              <a:buNone/>
              <a:defRPr sz="700"/>
            </a:lvl3pPr>
            <a:lvl4pPr>
              <a:buNone/>
              <a:defRPr sz="700"/>
            </a:lvl4pPr>
            <a:lvl5pPr>
              <a:buNone/>
              <a:defRPr sz="700"/>
            </a:lvl5pPr>
          </a:lstStyle>
          <a:p>
            <a:pPr lvl="0"/>
            <a:r>
              <a:rPr lang="en-US" dirty="0"/>
              <a:t>(Author, Year)</a:t>
            </a:r>
          </a:p>
        </p:txBody>
      </p:sp>
      <p:sp>
        <p:nvSpPr>
          <p:cNvPr id="10" name="Page Number">
            <a:extLst>
              <a:ext uri="{FF2B5EF4-FFF2-40B4-BE49-F238E27FC236}">
                <a16:creationId xmlns:a16="http://schemas.microsoft.com/office/drawing/2014/main" id="{9B9A818F-3D06-4A28-8F25-13339F74D56D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1" baseline="0" dirty="0">
                <a:solidFill>
                  <a:schemeClr val="tx1"/>
                </a:solidFill>
                <a:latin typeface="+mj-lt"/>
              </a:rPr>
              <a:t>                </a:t>
            </a:r>
            <a:fld id="{F2C1E792-EDA4-4DC5-8412-A2C2E5D30ADF}" type="slidenum">
              <a:rPr lang="en-US" sz="1000" b="1" baseline="0">
                <a:solidFill>
                  <a:schemeClr val="tx1"/>
                </a:solidFill>
                <a:latin typeface="+mj-lt"/>
              </a:rPr>
              <a:pPr algn="r" defTabSz="685783">
                <a:defRPr/>
              </a:pPr>
              <a:t>‹#›</a:t>
            </a:fld>
            <a:endParaRPr lang="en-US" sz="1000" b="1" baseline="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13" name="WSE logo">
            <a:extLst>
              <a:ext uri="{FF2B5EF4-FFF2-40B4-BE49-F238E27FC236}">
                <a16:creationId xmlns:a16="http://schemas.microsoft.com/office/drawing/2014/main" id="{A4943CF0-0E2F-4708-84F8-44218E3CFB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705016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4 Items and Text - Sim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">
            <a:extLst>
              <a:ext uri="{FF2B5EF4-FFF2-40B4-BE49-F238E27FC236}">
                <a16:creationId xmlns:a16="http://schemas.microsoft.com/office/drawing/2014/main" id="{95812EB8-9C15-3D45-A153-203E42E9854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0351" y="107119"/>
            <a:ext cx="8088983" cy="857542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57C6571-A67F-444A-A354-24A6AEAAE8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0080" y="966682"/>
            <a:ext cx="778180" cy="103340"/>
          </a:xfrm>
          <a:prstGeom prst="rect">
            <a:avLst/>
          </a:prstGeom>
          <a:solidFill>
            <a:srgbClr val="69ACE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Item 1 Text">
            <a:extLst>
              <a:ext uri="{FF2B5EF4-FFF2-40B4-BE49-F238E27FC236}">
                <a16:creationId xmlns:a16="http://schemas.microsoft.com/office/drawing/2014/main" id="{5EF51092-4CA9-4A33-86C8-1C731C02A14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30352" y="1389888"/>
            <a:ext cx="8096622" cy="1523999"/>
          </a:xfrm>
          <a:prstGeom prst="rect">
            <a:avLst/>
          </a:prstGeom>
          <a:ln w="6350">
            <a:noFill/>
          </a:ln>
        </p:spPr>
        <p:txBody>
          <a:bodyPr>
            <a:noAutofit/>
          </a:bodyPr>
          <a:lstStyle>
            <a:lvl1pPr marL="231775" indent="-231775" algn="l">
              <a:buClr>
                <a:srgbClr val="69ACE5"/>
              </a:buClr>
              <a:buFont typeface="Wingdings" panose="05000000000000000000" pitchFamily="2" charset="2"/>
              <a:buChar char="§"/>
              <a:defRPr sz="16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569913" indent="-230188">
              <a:buClr>
                <a:schemeClr val="bg2"/>
              </a:buClr>
              <a:buFont typeface="Courier New" panose="02070309020205020404" pitchFamily="49" charset="0"/>
              <a:buChar char="o"/>
              <a:defRPr sz="1600"/>
            </a:lvl2pPr>
            <a:lvl3pPr marL="914400" indent="-228600">
              <a:buClr>
                <a:srgbClr val="69ACE5"/>
              </a:buClr>
              <a:defRPr sz="1600"/>
            </a:lvl3pPr>
          </a:lstStyle>
          <a:p>
            <a:pPr lvl="0"/>
            <a:r>
              <a:rPr lang="en-US" dirty="0"/>
              <a:t>Click to add bullets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5" name="Item 2 Text">
            <a:extLst>
              <a:ext uri="{FF2B5EF4-FFF2-40B4-BE49-F238E27FC236}">
                <a16:creationId xmlns:a16="http://schemas.microsoft.com/office/drawing/2014/main" id="{D5E68B19-4B0E-4A5D-9C14-62AA3BD942B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30351" y="3058846"/>
            <a:ext cx="8088983" cy="1523999"/>
          </a:xfrm>
          <a:prstGeom prst="rect">
            <a:avLst/>
          </a:prstGeom>
          <a:ln w="6350">
            <a:noFill/>
          </a:ln>
        </p:spPr>
        <p:txBody>
          <a:bodyPr>
            <a:noAutofit/>
          </a:bodyPr>
          <a:lstStyle>
            <a:lvl1pPr marL="231775" indent="-231775" algn="l">
              <a:buClr>
                <a:srgbClr val="69ACE5"/>
              </a:buClr>
              <a:buFont typeface="Wingdings" panose="05000000000000000000" pitchFamily="2" charset="2"/>
              <a:buChar char="§"/>
              <a:defRPr sz="16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569913" marR="0" indent="-230188" algn="l" defTabSz="685800" rtl="0" eaLnBrk="1" fontAlgn="auto" latinLnBrk="0" hangingPunct="1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bg2"/>
              </a:buClr>
              <a:buSzTx/>
              <a:buFont typeface="Courier New" panose="02070309020205020404" pitchFamily="49" charset="0"/>
              <a:buChar char="o"/>
              <a:tabLst/>
              <a:defRPr sz="1600"/>
            </a:lvl2pPr>
            <a:lvl3pPr marL="914400" indent="-228600">
              <a:buClr>
                <a:srgbClr val="69ACE5"/>
              </a:buClr>
              <a:buFont typeface="Arial" panose="020B0604020202020204" pitchFamily="34" charset="0"/>
              <a:buChar char="•"/>
              <a:defRPr sz="1600"/>
            </a:lvl3pPr>
          </a:lstStyle>
          <a:p>
            <a:pPr lvl="0"/>
            <a:r>
              <a:rPr lang="en-US" dirty="0"/>
              <a:t>Click to add bullets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1"/>
            <a:endParaRPr lang="en-US" dirty="0"/>
          </a:p>
        </p:txBody>
      </p:sp>
      <p:sp>
        <p:nvSpPr>
          <p:cNvPr id="14" name="Page Number">
            <a:extLst>
              <a:ext uri="{FF2B5EF4-FFF2-40B4-BE49-F238E27FC236}">
                <a16:creationId xmlns:a16="http://schemas.microsoft.com/office/drawing/2014/main" id="{CF4BC876-D827-4E5E-A572-DF3D59B88245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               </a:t>
            </a:r>
            <a:fld id="{F2C1E792-EDA4-4DC5-8412-A2C2E5D30ADF}" type="slidenum"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pPr marL="0" marR="0" lvl="0" indent="0" algn="r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pic>
        <p:nvPicPr>
          <p:cNvPr id="16" name="WSE logo">
            <a:extLst>
              <a:ext uri="{FF2B5EF4-FFF2-40B4-BE49-F238E27FC236}">
                <a16:creationId xmlns:a16="http://schemas.microsoft.com/office/drawing/2014/main" id="{9BB8FB21-BFAB-4131-ADE3-626699BE3E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76090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s and Image - Simple Sm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">
            <a:extLst>
              <a:ext uri="{FF2B5EF4-FFF2-40B4-BE49-F238E27FC236}">
                <a16:creationId xmlns:a16="http://schemas.microsoft.com/office/drawing/2014/main" id="{CB799A64-7BA6-4F73-8C2E-53459D5C88A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920" y="107119"/>
            <a:ext cx="8152880" cy="857542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D21F650-C42B-4B41-8CC9-AD6289B54C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0080" y="965624"/>
            <a:ext cx="778180" cy="103340"/>
          </a:xfrm>
          <a:prstGeom prst="rect">
            <a:avLst/>
          </a:prstGeom>
          <a:solidFill>
            <a:srgbClr val="69ACE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Bullets">
            <a:extLst>
              <a:ext uri="{FF2B5EF4-FFF2-40B4-BE49-F238E27FC236}">
                <a16:creationId xmlns:a16="http://schemas.microsoft.com/office/drawing/2014/main" id="{943C2D0A-A157-470D-A872-D9191D23B66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30352" y="1389888"/>
            <a:ext cx="3571875" cy="3134272"/>
          </a:xfrm>
          <a:prstGeom prst="rect">
            <a:avLst/>
          </a:prstGeom>
        </p:spPr>
        <p:txBody>
          <a:bodyPr>
            <a:noAutofit/>
          </a:bodyPr>
          <a:lstStyle>
            <a:lvl1pPr marL="258366" indent="-258366">
              <a:buClr>
                <a:schemeClr val="bg2"/>
              </a:buClr>
              <a:buFont typeface="Wingdings" panose="05000000000000000000" pitchFamily="2" charset="2"/>
              <a:buChar char="§"/>
              <a:defRPr sz="16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568325" indent="-225425">
              <a:buClr>
                <a:schemeClr val="bg2"/>
              </a:buClr>
              <a:buFont typeface="Courier New" panose="02070309020205020404" pitchFamily="49" charset="0"/>
              <a:buChar char="o"/>
              <a:defRPr sz="1600"/>
            </a:lvl2pPr>
            <a:lvl3pPr marL="914400" indent="-228600">
              <a:buClr>
                <a:schemeClr val="bg2"/>
              </a:buClr>
              <a:defRPr sz="1600"/>
            </a:lvl3pPr>
          </a:lstStyle>
          <a:p>
            <a:pPr lvl="0"/>
            <a:r>
              <a:rPr lang="en-US" noProof="0" dirty="0"/>
              <a:t>Click to add bullets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</p:txBody>
      </p:sp>
      <p:sp>
        <p:nvSpPr>
          <p:cNvPr id="5" name="Picture">
            <a:extLst>
              <a:ext uri="{FF2B5EF4-FFF2-40B4-BE49-F238E27FC236}">
                <a16:creationId xmlns:a16="http://schemas.microsoft.com/office/drawing/2014/main" id="{62263A2E-EA98-4267-A448-A9F7B45DA8F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 bwMode="auto">
          <a:xfrm>
            <a:off x="4572000" y="1389888"/>
            <a:ext cx="4114800" cy="3174968"/>
          </a:xfrm>
          <a:custGeom>
            <a:avLst/>
            <a:gdLst>
              <a:gd name="connsiteX0" fmla="*/ 0 w 5340626"/>
              <a:gd name="connsiteY0" fmla="*/ 0 h 3869635"/>
              <a:gd name="connsiteX1" fmla="*/ 5340626 w 5340626"/>
              <a:gd name="connsiteY1" fmla="*/ 0 h 3869635"/>
              <a:gd name="connsiteX2" fmla="*/ 5340626 w 5340626"/>
              <a:gd name="connsiteY2" fmla="*/ 3869635 h 3869635"/>
              <a:gd name="connsiteX3" fmla="*/ 0 w 5340626"/>
              <a:gd name="connsiteY3" fmla="*/ 3869635 h 38696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40626" h="3869635">
                <a:moveTo>
                  <a:pt x="0" y="0"/>
                </a:moveTo>
                <a:lnTo>
                  <a:pt x="5340626" y="0"/>
                </a:lnTo>
                <a:lnTo>
                  <a:pt x="5340626" y="3869635"/>
                </a:lnTo>
                <a:lnTo>
                  <a:pt x="0" y="3869635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noAutofit/>
          </a:bodyPr>
          <a:lstStyle>
            <a:lvl1pPr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4" name="Picture Citation">
            <a:extLst>
              <a:ext uri="{FF2B5EF4-FFF2-40B4-BE49-F238E27FC236}">
                <a16:creationId xmlns:a16="http://schemas.microsoft.com/office/drawing/2014/main" id="{370BA653-1209-4CAE-B920-460A0AC6A53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260004" y="4566886"/>
            <a:ext cx="1426796" cy="200055"/>
          </a:xfrm>
          <a:prstGeom prst="rect">
            <a:avLst/>
          </a:prstGeom>
        </p:spPr>
        <p:txBody>
          <a:bodyPr anchor="ctr"/>
          <a:lstStyle>
            <a:lvl1pPr algn="r">
              <a:buNone/>
              <a:defRPr sz="1050"/>
            </a:lvl1pPr>
            <a:lvl2pPr>
              <a:buNone/>
              <a:defRPr sz="700"/>
            </a:lvl2pPr>
            <a:lvl3pPr>
              <a:buNone/>
              <a:defRPr sz="700"/>
            </a:lvl3pPr>
            <a:lvl4pPr>
              <a:buNone/>
              <a:defRPr sz="700"/>
            </a:lvl4pPr>
            <a:lvl5pPr>
              <a:buNone/>
              <a:defRPr sz="700"/>
            </a:lvl5pPr>
          </a:lstStyle>
          <a:p>
            <a:pPr lvl="0"/>
            <a:r>
              <a:rPr lang="en-US" dirty="0"/>
              <a:t>(Author, Year)</a:t>
            </a:r>
          </a:p>
        </p:txBody>
      </p:sp>
      <p:sp>
        <p:nvSpPr>
          <p:cNvPr id="10" name="Page Number">
            <a:extLst>
              <a:ext uri="{FF2B5EF4-FFF2-40B4-BE49-F238E27FC236}">
                <a16:creationId xmlns:a16="http://schemas.microsoft.com/office/drawing/2014/main" id="{9B9A818F-3D06-4A28-8F25-13339F74D56D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1" baseline="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                </a:t>
            </a:r>
            <a:fld id="{F2C1E792-EDA4-4DC5-8412-A2C2E5D30ADF}" type="slidenum">
              <a:rPr lang="en-US" sz="1000" b="1" baseline="0">
                <a:solidFill>
                  <a:schemeClr val="bg1">
                    <a:lumMod val="50000"/>
                  </a:schemeClr>
                </a:solidFill>
                <a:latin typeface="+mj-lt"/>
              </a:rPr>
              <a:pPr algn="r" defTabSz="685783">
                <a:defRPr/>
              </a:pPr>
              <a:t>‹#›</a:t>
            </a:fld>
            <a:endParaRPr lang="en-US" sz="1000" b="1" baseline="0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pic>
        <p:nvPicPr>
          <p:cNvPr id="13" name="WSE logo">
            <a:extLst>
              <a:ext uri="{FF2B5EF4-FFF2-40B4-BE49-F238E27FC236}">
                <a16:creationId xmlns:a16="http://schemas.microsoft.com/office/drawing/2014/main" id="{A4943CF0-0E2F-4708-84F8-44218E3CFB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575007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ullets and Image - Simple Sm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">
            <a:extLst>
              <a:ext uri="{FF2B5EF4-FFF2-40B4-BE49-F238E27FC236}">
                <a16:creationId xmlns:a16="http://schemas.microsoft.com/office/drawing/2014/main" id="{CB799A64-7BA6-4F73-8C2E-53459D5C88A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920" y="107119"/>
            <a:ext cx="8152880" cy="857542"/>
          </a:xfrm>
          <a:prstGeom prst="rect">
            <a:avLst/>
          </a:prstGeom>
        </p:spPr>
        <p:txBody>
          <a:bodyPr anchor="b"/>
          <a:lstStyle>
            <a:lvl1pPr>
              <a:defRPr sz="3000" b="1" i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D21F650-C42B-4B41-8CC9-AD6289B54C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0080" y="965624"/>
            <a:ext cx="778180" cy="103340"/>
          </a:xfrm>
          <a:prstGeom prst="rect">
            <a:avLst/>
          </a:prstGeom>
          <a:solidFill>
            <a:srgbClr val="69ACE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Picture">
            <a:extLst>
              <a:ext uri="{FF2B5EF4-FFF2-40B4-BE49-F238E27FC236}">
                <a16:creationId xmlns:a16="http://schemas.microsoft.com/office/drawing/2014/main" id="{4884B21B-478C-4C01-9996-0F72AC036144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 bwMode="auto">
          <a:xfrm>
            <a:off x="522711" y="1389888"/>
            <a:ext cx="3921623" cy="3174968"/>
          </a:xfrm>
          <a:custGeom>
            <a:avLst/>
            <a:gdLst>
              <a:gd name="connsiteX0" fmla="*/ 0 w 5340626"/>
              <a:gd name="connsiteY0" fmla="*/ 0 h 3869635"/>
              <a:gd name="connsiteX1" fmla="*/ 5340626 w 5340626"/>
              <a:gd name="connsiteY1" fmla="*/ 0 h 3869635"/>
              <a:gd name="connsiteX2" fmla="*/ 5340626 w 5340626"/>
              <a:gd name="connsiteY2" fmla="*/ 3869635 h 3869635"/>
              <a:gd name="connsiteX3" fmla="*/ 0 w 5340626"/>
              <a:gd name="connsiteY3" fmla="*/ 3869635 h 38696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40626" h="3869635">
                <a:moveTo>
                  <a:pt x="0" y="0"/>
                </a:moveTo>
                <a:lnTo>
                  <a:pt x="5340626" y="0"/>
                </a:lnTo>
                <a:lnTo>
                  <a:pt x="5340626" y="3869635"/>
                </a:lnTo>
                <a:lnTo>
                  <a:pt x="0" y="3869635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noAutofit/>
          </a:bodyPr>
          <a:lstStyle>
            <a:lvl1pPr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2" name="Picture Citation">
            <a:extLst>
              <a:ext uri="{FF2B5EF4-FFF2-40B4-BE49-F238E27FC236}">
                <a16:creationId xmlns:a16="http://schemas.microsoft.com/office/drawing/2014/main" id="{47FB68FD-CDA4-408D-A343-8A86DF16AEA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017538" y="4585070"/>
            <a:ext cx="1426796" cy="200055"/>
          </a:xfrm>
          <a:prstGeom prst="rect">
            <a:avLst/>
          </a:prstGeom>
        </p:spPr>
        <p:txBody>
          <a:bodyPr anchor="ctr"/>
          <a:lstStyle>
            <a:lvl1pPr algn="r">
              <a:buNone/>
              <a:defRPr sz="1050"/>
            </a:lvl1pPr>
            <a:lvl2pPr>
              <a:buNone/>
              <a:defRPr sz="700"/>
            </a:lvl2pPr>
            <a:lvl3pPr>
              <a:buNone/>
              <a:defRPr sz="700"/>
            </a:lvl3pPr>
            <a:lvl4pPr>
              <a:buNone/>
              <a:defRPr sz="700"/>
            </a:lvl4pPr>
            <a:lvl5pPr>
              <a:buNone/>
              <a:defRPr sz="700"/>
            </a:lvl5pPr>
          </a:lstStyle>
          <a:p>
            <a:pPr lvl="0"/>
            <a:r>
              <a:rPr lang="en-US" dirty="0"/>
              <a:t>(Author, Year)</a:t>
            </a:r>
          </a:p>
        </p:txBody>
      </p:sp>
      <p:sp>
        <p:nvSpPr>
          <p:cNvPr id="5" name="Picture">
            <a:extLst>
              <a:ext uri="{FF2B5EF4-FFF2-40B4-BE49-F238E27FC236}">
                <a16:creationId xmlns:a16="http://schemas.microsoft.com/office/drawing/2014/main" id="{62263A2E-EA98-4267-A448-A9F7B45DA8F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 bwMode="auto">
          <a:xfrm>
            <a:off x="4765176" y="1389888"/>
            <a:ext cx="3921623" cy="3174968"/>
          </a:xfrm>
          <a:custGeom>
            <a:avLst/>
            <a:gdLst>
              <a:gd name="connsiteX0" fmla="*/ 0 w 5340626"/>
              <a:gd name="connsiteY0" fmla="*/ 0 h 3869635"/>
              <a:gd name="connsiteX1" fmla="*/ 5340626 w 5340626"/>
              <a:gd name="connsiteY1" fmla="*/ 0 h 3869635"/>
              <a:gd name="connsiteX2" fmla="*/ 5340626 w 5340626"/>
              <a:gd name="connsiteY2" fmla="*/ 3869635 h 3869635"/>
              <a:gd name="connsiteX3" fmla="*/ 0 w 5340626"/>
              <a:gd name="connsiteY3" fmla="*/ 3869635 h 38696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40626" h="3869635">
                <a:moveTo>
                  <a:pt x="0" y="0"/>
                </a:moveTo>
                <a:lnTo>
                  <a:pt x="5340626" y="0"/>
                </a:lnTo>
                <a:lnTo>
                  <a:pt x="5340626" y="3869635"/>
                </a:lnTo>
                <a:lnTo>
                  <a:pt x="0" y="3869635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noAutofit/>
          </a:bodyPr>
          <a:lstStyle>
            <a:lvl1pPr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4" name="Picture Citation">
            <a:extLst>
              <a:ext uri="{FF2B5EF4-FFF2-40B4-BE49-F238E27FC236}">
                <a16:creationId xmlns:a16="http://schemas.microsoft.com/office/drawing/2014/main" id="{370BA653-1209-4CAE-B920-460A0AC6A53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260004" y="4566886"/>
            <a:ext cx="1426796" cy="200055"/>
          </a:xfrm>
          <a:prstGeom prst="rect">
            <a:avLst/>
          </a:prstGeom>
        </p:spPr>
        <p:txBody>
          <a:bodyPr anchor="ctr"/>
          <a:lstStyle>
            <a:lvl1pPr algn="r">
              <a:buNone/>
              <a:defRPr sz="1050"/>
            </a:lvl1pPr>
            <a:lvl2pPr>
              <a:buNone/>
              <a:defRPr sz="700"/>
            </a:lvl2pPr>
            <a:lvl3pPr>
              <a:buNone/>
              <a:defRPr sz="700"/>
            </a:lvl3pPr>
            <a:lvl4pPr>
              <a:buNone/>
              <a:defRPr sz="700"/>
            </a:lvl4pPr>
            <a:lvl5pPr>
              <a:buNone/>
              <a:defRPr sz="700"/>
            </a:lvl5pPr>
          </a:lstStyle>
          <a:p>
            <a:pPr lvl="0"/>
            <a:r>
              <a:rPr lang="en-US" dirty="0"/>
              <a:t>(Author, Year)</a:t>
            </a:r>
          </a:p>
        </p:txBody>
      </p:sp>
      <p:sp>
        <p:nvSpPr>
          <p:cNvPr id="10" name="Page Number">
            <a:extLst>
              <a:ext uri="{FF2B5EF4-FFF2-40B4-BE49-F238E27FC236}">
                <a16:creationId xmlns:a16="http://schemas.microsoft.com/office/drawing/2014/main" id="{9B9A818F-3D06-4A28-8F25-13339F74D56D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1" baseline="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                </a:t>
            </a:r>
            <a:fld id="{F2C1E792-EDA4-4DC5-8412-A2C2E5D30ADF}" type="slidenum">
              <a:rPr lang="en-US" sz="1000" b="1" baseline="0">
                <a:solidFill>
                  <a:schemeClr val="bg1">
                    <a:lumMod val="50000"/>
                  </a:schemeClr>
                </a:solidFill>
                <a:latin typeface="+mj-lt"/>
              </a:rPr>
              <a:pPr algn="r" defTabSz="685783">
                <a:defRPr/>
              </a:pPr>
              <a:t>‹#›</a:t>
            </a:fld>
            <a:endParaRPr lang="en-US" sz="1000" b="1" baseline="0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pic>
        <p:nvPicPr>
          <p:cNvPr id="13" name="WSE logo">
            <a:extLst>
              <a:ext uri="{FF2B5EF4-FFF2-40B4-BE49-F238E27FC236}">
                <a16:creationId xmlns:a16="http://schemas.microsoft.com/office/drawing/2014/main" id="{A4943CF0-0E2F-4708-84F8-44218E3CFB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311950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ullets and Image - Simple Sm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1E64E24-CAF0-4D23-BB2F-41C411BEFBE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0352" y="107118"/>
            <a:ext cx="8164088" cy="858505"/>
          </a:xfrm>
          <a:prstGeom prst="rect">
            <a:avLst/>
          </a:prstGeom>
        </p:spPr>
        <p:txBody>
          <a:bodyPr anchor="b"/>
          <a:lstStyle>
            <a:lvl1pPr>
              <a:defRPr sz="3000" b="1" i="0" u="none">
                <a:solidFill>
                  <a:srgbClr val="092C74"/>
                </a:solidFill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to add title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02D72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D21F650-C42B-4B41-8CC9-AD6289B54C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0080" y="965624"/>
            <a:ext cx="778180" cy="103340"/>
          </a:xfrm>
          <a:prstGeom prst="rect">
            <a:avLst/>
          </a:prstGeom>
          <a:solidFill>
            <a:srgbClr val="69ACE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Bullets">
            <a:extLst>
              <a:ext uri="{FF2B5EF4-FFF2-40B4-BE49-F238E27FC236}">
                <a16:creationId xmlns:a16="http://schemas.microsoft.com/office/drawing/2014/main" id="{943C2D0A-A157-470D-A872-D9191D23B66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114925" y="1272248"/>
            <a:ext cx="3571875" cy="3174967"/>
          </a:xfrm>
          <a:prstGeom prst="rect">
            <a:avLst/>
          </a:prstGeom>
        </p:spPr>
        <p:txBody>
          <a:bodyPr>
            <a:noAutofit/>
          </a:bodyPr>
          <a:lstStyle>
            <a:lvl1pPr marL="258366" indent="-258366">
              <a:buClr>
                <a:schemeClr val="bg2"/>
              </a:buClr>
              <a:buFont typeface="Wingdings" panose="05000000000000000000" pitchFamily="2" charset="2"/>
              <a:buChar char="§"/>
              <a:defRPr sz="16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568325" indent="-225425">
              <a:buClr>
                <a:schemeClr val="bg2"/>
              </a:buClr>
              <a:buFont typeface="Courier New" panose="02070309020205020404" pitchFamily="49" charset="0"/>
              <a:buChar char="o"/>
              <a:defRPr sz="1600"/>
            </a:lvl2pPr>
            <a:lvl3pPr marL="914400" indent="-228600">
              <a:buClr>
                <a:schemeClr val="bg2"/>
              </a:buClr>
              <a:defRPr sz="1600"/>
            </a:lvl3pPr>
          </a:lstStyle>
          <a:p>
            <a:pPr lvl="0"/>
            <a:r>
              <a:rPr lang="en-US" dirty="0"/>
              <a:t>Click to add bullets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" name="Picture">
            <a:extLst>
              <a:ext uri="{FF2B5EF4-FFF2-40B4-BE49-F238E27FC236}">
                <a16:creationId xmlns:a16="http://schemas.microsoft.com/office/drawing/2014/main" id="{62263A2E-EA98-4267-A448-A9F7B45DA8F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 bwMode="auto">
          <a:xfrm>
            <a:off x="457200" y="1272249"/>
            <a:ext cx="4114800" cy="3174968"/>
          </a:xfrm>
          <a:custGeom>
            <a:avLst/>
            <a:gdLst>
              <a:gd name="connsiteX0" fmla="*/ 0 w 5340626"/>
              <a:gd name="connsiteY0" fmla="*/ 0 h 3869635"/>
              <a:gd name="connsiteX1" fmla="*/ 5340626 w 5340626"/>
              <a:gd name="connsiteY1" fmla="*/ 0 h 3869635"/>
              <a:gd name="connsiteX2" fmla="*/ 5340626 w 5340626"/>
              <a:gd name="connsiteY2" fmla="*/ 3869635 h 3869635"/>
              <a:gd name="connsiteX3" fmla="*/ 0 w 5340626"/>
              <a:gd name="connsiteY3" fmla="*/ 3869635 h 38696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40626" h="3869635">
                <a:moveTo>
                  <a:pt x="0" y="0"/>
                </a:moveTo>
                <a:lnTo>
                  <a:pt x="5340626" y="0"/>
                </a:lnTo>
                <a:lnTo>
                  <a:pt x="5340626" y="3869635"/>
                </a:lnTo>
                <a:lnTo>
                  <a:pt x="0" y="3869635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noAutofit/>
          </a:bodyPr>
          <a:lstStyle>
            <a:lvl1pPr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4" name="Picture Citation">
            <a:extLst>
              <a:ext uri="{FF2B5EF4-FFF2-40B4-BE49-F238E27FC236}">
                <a16:creationId xmlns:a16="http://schemas.microsoft.com/office/drawing/2014/main" id="{370BA653-1209-4CAE-B920-460A0AC6A53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260004" y="4566886"/>
            <a:ext cx="1426796" cy="200055"/>
          </a:xfrm>
          <a:prstGeom prst="rect">
            <a:avLst/>
          </a:prstGeom>
        </p:spPr>
        <p:txBody>
          <a:bodyPr anchor="ctr"/>
          <a:lstStyle>
            <a:lvl1pPr algn="r">
              <a:buNone/>
              <a:defRPr sz="1050"/>
            </a:lvl1pPr>
            <a:lvl2pPr>
              <a:buNone/>
              <a:defRPr sz="700"/>
            </a:lvl2pPr>
            <a:lvl3pPr>
              <a:buNone/>
              <a:defRPr sz="700"/>
            </a:lvl3pPr>
            <a:lvl4pPr>
              <a:buNone/>
              <a:defRPr sz="700"/>
            </a:lvl4pPr>
            <a:lvl5pPr>
              <a:buNone/>
              <a:defRPr sz="700"/>
            </a:lvl5pPr>
          </a:lstStyle>
          <a:p>
            <a:pPr lvl="0"/>
            <a:r>
              <a:rPr lang="en-US" dirty="0"/>
              <a:t>(Author, Year)</a:t>
            </a:r>
          </a:p>
        </p:txBody>
      </p:sp>
      <p:sp>
        <p:nvSpPr>
          <p:cNvPr id="10" name="Page Number">
            <a:extLst>
              <a:ext uri="{FF2B5EF4-FFF2-40B4-BE49-F238E27FC236}">
                <a16:creationId xmlns:a16="http://schemas.microsoft.com/office/drawing/2014/main" id="{9B9A818F-3D06-4A28-8F25-13339F74D56D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               </a:t>
            </a:r>
            <a:fld id="{F2C1E792-EDA4-4DC5-8412-A2C2E5D30ADF}" type="slidenum"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pPr marL="0" marR="0" lvl="0" indent="0" algn="r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pic>
        <p:nvPicPr>
          <p:cNvPr id="13" name="WSE logo">
            <a:extLst>
              <a:ext uri="{FF2B5EF4-FFF2-40B4-BE49-F238E27FC236}">
                <a16:creationId xmlns:a16="http://schemas.microsoft.com/office/drawing/2014/main" id="{A4943CF0-0E2F-4708-84F8-44218E3CFB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323731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ig Image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">
            <a:extLst>
              <a:ext uri="{FF2B5EF4-FFF2-40B4-BE49-F238E27FC236}">
                <a16:creationId xmlns:a16="http://schemas.microsoft.com/office/drawing/2014/main" id="{B9D2BC59-BAA9-4F86-A1D2-5D980B71B6D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5289" y="328403"/>
            <a:ext cx="3131127" cy="1192682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BBBCBD4-734B-4675-AF6F-AADF5D7D00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63176" y="1521085"/>
            <a:ext cx="778180" cy="103340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Bullets">
            <a:extLst>
              <a:ext uri="{FF2B5EF4-FFF2-40B4-BE49-F238E27FC236}">
                <a16:creationId xmlns:a16="http://schemas.microsoft.com/office/drawing/2014/main" id="{193BA231-D4D9-4495-ABB3-778FD8DA042C}"/>
              </a:ext>
            </a:extLst>
          </p:cNvPr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395289" y="1838548"/>
            <a:ext cx="3131127" cy="266898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>
              <a:buClr>
                <a:schemeClr val="bg2"/>
              </a:buClr>
              <a:buFont typeface="Wingdings" panose="05000000000000000000" pitchFamily="2" charset="2"/>
              <a:buChar char="§"/>
              <a:defRPr sz="16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574675" indent="-231775">
              <a:buClr>
                <a:schemeClr val="bg2"/>
              </a:buClr>
              <a:buFont typeface="Courier New" panose="02070309020205020404" pitchFamily="49" charset="0"/>
              <a:buChar char="o"/>
              <a:defRPr sz="1600"/>
            </a:lvl2pPr>
            <a:lvl3pPr marL="914400" indent="-228600">
              <a:buClr>
                <a:schemeClr val="bg2"/>
              </a:buClr>
              <a:defRPr sz="1600"/>
            </a:lvl3pPr>
          </a:lstStyle>
          <a:p>
            <a:pPr lvl="0"/>
            <a:r>
              <a:rPr lang="en-US" dirty="0"/>
              <a:t>Click to add bullets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" name="Picture">
            <a:extLst>
              <a:ext uri="{FF2B5EF4-FFF2-40B4-BE49-F238E27FC236}">
                <a16:creationId xmlns:a16="http://schemas.microsoft.com/office/drawing/2014/main" id="{265A9C31-C8EA-436B-A2CE-0C7EF8C1A1C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069762" y="0"/>
            <a:ext cx="5074238" cy="5143500"/>
          </a:xfrm>
          <a:custGeom>
            <a:avLst/>
            <a:gdLst>
              <a:gd name="connsiteX0" fmla="*/ 0 w 5965370"/>
              <a:gd name="connsiteY0" fmla="*/ 0 h 6858000"/>
              <a:gd name="connsiteX1" fmla="*/ 5965370 w 5965370"/>
              <a:gd name="connsiteY1" fmla="*/ 0 h 6858000"/>
              <a:gd name="connsiteX2" fmla="*/ 5965370 w 5965370"/>
              <a:gd name="connsiteY2" fmla="*/ 6858000 h 6858000"/>
              <a:gd name="connsiteX3" fmla="*/ 0 w 596537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65370" h="6858000">
                <a:moveTo>
                  <a:pt x="0" y="0"/>
                </a:moveTo>
                <a:lnTo>
                  <a:pt x="5965370" y="0"/>
                </a:lnTo>
                <a:lnTo>
                  <a:pt x="5965370" y="6858000"/>
                </a:lnTo>
                <a:lnTo>
                  <a:pt x="0" y="6858000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id-ID"/>
          </a:p>
        </p:txBody>
      </p:sp>
      <p:sp>
        <p:nvSpPr>
          <p:cNvPr id="16" name="Picture Citation">
            <a:extLst>
              <a:ext uri="{FF2B5EF4-FFF2-40B4-BE49-F238E27FC236}">
                <a16:creationId xmlns:a16="http://schemas.microsoft.com/office/drawing/2014/main" id="{EE8084E3-8476-4A31-8838-95D56C1C999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577459" y="4884009"/>
            <a:ext cx="1426796" cy="200055"/>
          </a:xfrm>
          <a:prstGeom prst="rect">
            <a:avLst/>
          </a:prstGeom>
        </p:spPr>
        <p:txBody>
          <a:bodyPr anchor="ctr"/>
          <a:lstStyle>
            <a:lvl1pPr algn="l">
              <a:buNone/>
              <a:defRPr sz="1050"/>
            </a:lvl1pPr>
            <a:lvl2pPr>
              <a:buNone/>
              <a:defRPr sz="700"/>
            </a:lvl2pPr>
            <a:lvl3pPr>
              <a:buNone/>
              <a:defRPr sz="700"/>
            </a:lvl3pPr>
            <a:lvl4pPr>
              <a:buNone/>
              <a:defRPr sz="700"/>
            </a:lvl4pPr>
            <a:lvl5pPr>
              <a:buNone/>
              <a:defRPr sz="700"/>
            </a:lvl5pPr>
          </a:lstStyle>
          <a:p>
            <a:pPr lvl="0"/>
            <a:r>
              <a:rPr lang="en-US" dirty="0"/>
              <a:t>(Author, Year)</a:t>
            </a:r>
          </a:p>
        </p:txBody>
      </p:sp>
      <p:sp>
        <p:nvSpPr>
          <p:cNvPr id="14" name="Page Number">
            <a:extLst>
              <a:ext uri="{FF2B5EF4-FFF2-40B4-BE49-F238E27FC236}">
                <a16:creationId xmlns:a16="http://schemas.microsoft.com/office/drawing/2014/main" id="{111069FF-2DBD-453E-A62E-A87DF2CF2FB0}"/>
              </a:ext>
            </a:extLst>
          </p:cNvPr>
          <p:cNvSpPr txBox="1"/>
          <p:nvPr userDrawn="1"/>
        </p:nvSpPr>
        <p:spPr>
          <a:xfrm>
            <a:off x="-400049" y="4895931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               </a:t>
            </a:r>
            <a:fld id="{F2C1E792-EDA4-4DC5-8412-A2C2E5D30ADF}" type="slidenum"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pPr marL="0" marR="0" lvl="0" indent="0" algn="r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857770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able or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">
            <a:extLst>
              <a:ext uri="{FF2B5EF4-FFF2-40B4-BE49-F238E27FC236}">
                <a16:creationId xmlns:a16="http://schemas.microsoft.com/office/drawing/2014/main" id="{70285FB5-8EF0-4290-82AE-0E7D18F5E1B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919" y="107119"/>
            <a:ext cx="8085415" cy="857542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70550E0-BE9C-4243-B6E1-D36E23EBA7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0080" y="965624"/>
            <a:ext cx="778180" cy="103340"/>
          </a:xfrm>
          <a:prstGeom prst="rect">
            <a:avLst/>
          </a:prstGeom>
          <a:solidFill>
            <a:srgbClr val="69ACE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Page Number">
            <a:extLst>
              <a:ext uri="{FF2B5EF4-FFF2-40B4-BE49-F238E27FC236}">
                <a16:creationId xmlns:a16="http://schemas.microsoft.com/office/drawing/2014/main" id="{A10FF969-5C1A-4F23-A07F-2B9FBF69C84B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1" baseline="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                </a:t>
            </a:r>
            <a:fld id="{F2C1E792-EDA4-4DC5-8412-A2C2E5D30ADF}" type="slidenum">
              <a:rPr lang="en-US" sz="1000" b="1" baseline="0">
                <a:solidFill>
                  <a:schemeClr val="bg1">
                    <a:lumMod val="50000"/>
                  </a:schemeClr>
                </a:solidFill>
                <a:latin typeface="+mj-lt"/>
              </a:rPr>
              <a:pPr algn="r" defTabSz="685783">
                <a:defRPr/>
              </a:pPr>
              <a:t>‹#›</a:t>
            </a:fld>
            <a:endParaRPr lang="en-US" sz="1000" b="1" baseline="0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pic>
        <p:nvPicPr>
          <p:cNvPr id="12" name="WSE logo">
            <a:extLst>
              <a:ext uri="{FF2B5EF4-FFF2-40B4-BE49-F238E27FC236}">
                <a16:creationId xmlns:a16="http://schemas.microsoft.com/office/drawing/2014/main" id="{3A47A697-B777-4F7D-815F-EDBEC2B3E8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6136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408948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ullets and Image - Simple Sm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1E64E24-CAF0-4D23-BB2F-41C411BEFBE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0352" y="107118"/>
            <a:ext cx="8164088" cy="858505"/>
          </a:xfrm>
          <a:prstGeom prst="rect">
            <a:avLst/>
          </a:prstGeom>
        </p:spPr>
        <p:txBody>
          <a:bodyPr anchor="b"/>
          <a:lstStyle>
            <a:lvl1pPr>
              <a:defRPr sz="3000" b="1" i="0" u="none">
                <a:solidFill>
                  <a:srgbClr val="092C74"/>
                </a:solidFill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to add title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02D72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D21F650-C42B-4B41-8CC9-AD6289B54C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0080" y="965624"/>
            <a:ext cx="778180" cy="103340"/>
          </a:xfrm>
          <a:prstGeom prst="rect">
            <a:avLst/>
          </a:prstGeom>
          <a:solidFill>
            <a:srgbClr val="69ACE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Bullets">
            <a:extLst>
              <a:ext uri="{FF2B5EF4-FFF2-40B4-BE49-F238E27FC236}">
                <a16:creationId xmlns:a16="http://schemas.microsoft.com/office/drawing/2014/main" id="{943C2D0A-A157-470D-A872-D9191D23B66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114925" y="1272248"/>
            <a:ext cx="3571875" cy="3174967"/>
          </a:xfrm>
          <a:prstGeom prst="rect">
            <a:avLst/>
          </a:prstGeom>
        </p:spPr>
        <p:txBody>
          <a:bodyPr>
            <a:noAutofit/>
          </a:bodyPr>
          <a:lstStyle>
            <a:lvl1pPr marL="258366" indent="-258366">
              <a:buClr>
                <a:srgbClr val="092C74"/>
              </a:buClr>
              <a:buFont typeface="Wingdings" panose="05000000000000000000" pitchFamily="2" charset="2"/>
              <a:buChar char="§"/>
              <a:defRPr sz="16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568325" indent="-225425">
              <a:buClr>
                <a:srgbClr val="092C74"/>
              </a:buClr>
              <a:buFont typeface="Courier New" panose="02070309020205020404" pitchFamily="49" charset="0"/>
              <a:buChar char="o"/>
              <a:defRPr sz="1600"/>
            </a:lvl2pPr>
            <a:lvl3pPr marL="914400" indent="-228600">
              <a:buClr>
                <a:srgbClr val="092C74"/>
              </a:buClr>
              <a:defRPr sz="1600"/>
            </a:lvl3pPr>
          </a:lstStyle>
          <a:p>
            <a:pPr lvl="0"/>
            <a:r>
              <a:rPr lang="en-US" dirty="0"/>
              <a:t>Click to add bullets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" name="Picture">
            <a:extLst>
              <a:ext uri="{FF2B5EF4-FFF2-40B4-BE49-F238E27FC236}">
                <a16:creationId xmlns:a16="http://schemas.microsoft.com/office/drawing/2014/main" id="{62263A2E-EA98-4267-A448-A9F7B45DA8F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 bwMode="auto">
          <a:xfrm>
            <a:off x="457200" y="1272249"/>
            <a:ext cx="4114800" cy="3174968"/>
          </a:xfrm>
          <a:custGeom>
            <a:avLst/>
            <a:gdLst>
              <a:gd name="connsiteX0" fmla="*/ 0 w 5340626"/>
              <a:gd name="connsiteY0" fmla="*/ 0 h 3869635"/>
              <a:gd name="connsiteX1" fmla="*/ 5340626 w 5340626"/>
              <a:gd name="connsiteY1" fmla="*/ 0 h 3869635"/>
              <a:gd name="connsiteX2" fmla="*/ 5340626 w 5340626"/>
              <a:gd name="connsiteY2" fmla="*/ 3869635 h 3869635"/>
              <a:gd name="connsiteX3" fmla="*/ 0 w 5340626"/>
              <a:gd name="connsiteY3" fmla="*/ 3869635 h 38696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40626" h="3869635">
                <a:moveTo>
                  <a:pt x="0" y="0"/>
                </a:moveTo>
                <a:lnTo>
                  <a:pt x="5340626" y="0"/>
                </a:lnTo>
                <a:lnTo>
                  <a:pt x="5340626" y="3869635"/>
                </a:lnTo>
                <a:lnTo>
                  <a:pt x="0" y="3869635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noAutofit/>
          </a:bodyPr>
          <a:lstStyle>
            <a:lvl1pPr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4" name="Picture Citation">
            <a:extLst>
              <a:ext uri="{FF2B5EF4-FFF2-40B4-BE49-F238E27FC236}">
                <a16:creationId xmlns:a16="http://schemas.microsoft.com/office/drawing/2014/main" id="{370BA653-1209-4CAE-B920-460A0AC6A53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260004" y="4566886"/>
            <a:ext cx="1426796" cy="200055"/>
          </a:xfrm>
          <a:prstGeom prst="rect">
            <a:avLst/>
          </a:prstGeom>
        </p:spPr>
        <p:txBody>
          <a:bodyPr anchor="ctr"/>
          <a:lstStyle>
            <a:lvl1pPr algn="r">
              <a:buNone/>
              <a:defRPr sz="1050"/>
            </a:lvl1pPr>
            <a:lvl2pPr>
              <a:buNone/>
              <a:defRPr sz="700"/>
            </a:lvl2pPr>
            <a:lvl3pPr>
              <a:buNone/>
              <a:defRPr sz="700"/>
            </a:lvl3pPr>
            <a:lvl4pPr>
              <a:buNone/>
              <a:defRPr sz="700"/>
            </a:lvl4pPr>
            <a:lvl5pPr>
              <a:buNone/>
              <a:defRPr sz="700"/>
            </a:lvl5pPr>
          </a:lstStyle>
          <a:p>
            <a:pPr lvl="0"/>
            <a:r>
              <a:rPr lang="en-US" dirty="0"/>
              <a:t>(Author, Year)</a:t>
            </a:r>
          </a:p>
        </p:txBody>
      </p:sp>
      <p:sp>
        <p:nvSpPr>
          <p:cNvPr id="10" name="Page Number">
            <a:extLst>
              <a:ext uri="{FF2B5EF4-FFF2-40B4-BE49-F238E27FC236}">
                <a16:creationId xmlns:a16="http://schemas.microsoft.com/office/drawing/2014/main" id="{9B9A818F-3D06-4A28-8F25-13339F74D56D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               </a:t>
            </a:r>
            <a:fld id="{F2C1E792-EDA4-4DC5-8412-A2C2E5D30ADF}" type="slidenum"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pPr marL="0" marR="0" lvl="0" indent="0" algn="r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pic>
        <p:nvPicPr>
          <p:cNvPr id="13" name="WSE logo">
            <a:extLst>
              <a:ext uri="{FF2B5EF4-FFF2-40B4-BE49-F238E27FC236}">
                <a16:creationId xmlns:a16="http://schemas.microsoft.com/office/drawing/2014/main" id="{A4943CF0-0E2F-4708-84F8-44218E3CFB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32622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Bullets -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">
            <a:extLst>
              <a:ext uri="{FF2B5EF4-FFF2-40B4-BE49-F238E27FC236}">
                <a16:creationId xmlns:a16="http://schemas.microsoft.com/office/drawing/2014/main" id="{42DFC6F8-F82A-4114-AF17-42AD3A68F04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57254" y="107119"/>
            <a:ext cx="4262080" cy="857542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C9F9A7C-CFE6-4689-B094-29307EAE26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434840" y="965154"/>
            <a:ext cx="778180" cy="103340"/>
          </a:xfrm>
          <a:prstGeom prst="rect">
            <a:avLst/>
          </a:prstGeom>
          <a:solidFill>
            <a:srgbClr val="69ACE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Bullets">
            <a:extLst>
              <a:ext uri="{FF2B5EF4-FFF2-40B4-BE49-F238E27FC236}">
                <a16:creationId xmlns:a16="http://schemas.microsoft.com/office/drawing/2014/main" id="{8DA302DD-2F66-408A-AD8F-F13AE0B7E7E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357255" y="1343025"/>
            <a:ext cx="4329545" cy="2993001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>
              <a:buClr>
                <a:srgbClr val="092C74"/>
              </a:buClr>
              <a:buFont typeface="Wingdings" panose="05000000000000000000" pitchFamily="2" charset="2"/>
              <a:buChar char="§"/>
              <a:defRPr sz="16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574675" indent="-231775">
              <a:buClr>
                <a:srgbClr val="092C74"/>
              </a:buClr>
              <a:buFont typeface="Courier New" panose="02070309020205020404" pitchFamily="49" charset="0"/>
              <a:buChar char="o"/>
              <a:defRPr sz="1600"/>
            </a:lvl2pPr>
            <a:lvl3pPr marL="914400" indent="-228600">
              <a:buClr>
                <a:srgbClr val="092C74"/>
              </a:buClr>
              <a:defRPr sz="1600"/>
            </a:lvl3pPr>
          </a:lstStyle>
          <a:p>
            <a:pPr lvl="0"/>
            <a:r>
              <a:rPr lang="en-US" noProof="0" dirty="0"/>
              <a:t>Click to add bullets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A0BCC896-FFF3-426B-9D11-0F273466765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455555"/>
            <a:ext cx="3849291" cy="3880471"/>
          </a:xfrm>
          <a:custGeom>
            <a:avLst/>
            <a:gdLst>
              <a:gd name="connsiteX0" fmla="*/ 0 w 3644900"/>
              <a:gd name="connsiteY0" fmla="*/ 0 h 5029200"/>
              <a:gd name="connsiteX1" fmla="*/ 3644900 w 3644900"/>
              <a:gd name="connsiteY1" fmla="*/ 0 h 5029200"/>
              <a:gd name="connsiteX2" fmla="*/ 3644900 w 3644900"/>
              <a:gd name="connsiteY2" fmla="*/ 5029200 h 5029200"/>
              <a:gd name="connsiteX3" fmla="*/ 0 w 3644900"/>
              <a:gd name="connsiteY3" fmla="*/ 5029200 h 502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44900" h="5029200">
                <a:moveTo>
                  <a:pt x="0" y="0"/>
                </a:moveTo>
                <a:lnTo>
                  <a:pt x="3644900" y="0"/>
                </a:lnTo>
                <a:lnTo>
                  <a:pt x="3644900" y="5029200"/>
                </a:lnTo>
                <a:lnTo>
                  <a:pt x="0" y="5029200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id-ID"/>
          </a:p>
        </p:txBody>
      </p:sp>
      <p:sp>
        <p:nvSpPr>
          <p:cNvPr id="19" name="Picture Citation">
            <a:extLst>
              <a:ext uri="{FF2B5EF4-FFF2-40B4-BE49-F238E27FC236}">
                <a16:creationId xmlns:a16="http://schemas.microsoft.com/office/drawing/2014/main" id="{5DDDCA7F-5C0D-4D05-AFA8-052A81B4CD4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0" y="4336026"/>
            <a:ext cx="1426796" cy="200055"/>
          </a:xfrm>
          <a:prstGeom prst="rect">
            <a:avLst/>
          </a:prstGeom>
        </p:spPr>
        <p:txBody>
          <a:bodyPr anchor="ctr"/>
          <a:lstStyle>
            <a:lvl1pPr algn="l">
              <a:buNone/>
              <a:defRPr sz="1050"/>
            </a:lvl1pPr>
            <a:lvl2pPr>
              <a:buNone/>
              <a:defRPr sz="700"/>
            </a:lvl2pPr>
            <a:lvl3pPr>
              <a:buNone/>
              <a:defRPr sz="700"/>
            </a:lvl3pPr>
            <a:lvl4pPr>
              <a:buNone/>
              <a:defRPr sz="700"/>
            </a:lvl4pPr>
            <a:lvl5pPr>
              <a:buNone/>
              <a:defRPr sz="700"/>
            </a:lvl5pPr>
          </a:lstStyle>
          <a:p>
            <a:pPr lvl="0"/>
            <a:r>
              <a:rPr lang="en-US" dirty="0"/>
              <a:t>(Author, Year)</a:t>
            </a:r>
          </a:p>
        </p:txBody>
      </p:sp>
      <p:sp>
        <p:nvSpPr>
          <p:cNvPr id="17" name="Page Number">
            <a:extLst>
              <a:ext uri="{FF2B5EF4-FFF2-40B4-BE49-F238E27FC236}">
                <a16:creationId xmlns:a16="http://schemas.microsoft.com/office/drawing/2014/main" id="{5FF3179F-903F-4802-ACAB-83CB211F685B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1" baseline="0" dirty="0">
                <a:solidFill>
                  <a:schemeClr val="tx1"/>
                </a:solidFill>
                <a:latin typeface="+mj-lt"/>
              </a:rPr>
              <a:t>                </a:t>
            </a:r>
            <a:fld id="{F2C1E792-EDA4-4DC5-8412-A2C2E5D30ADF}" type="slidenum">
              <a:rPr lang="en-US" sz="1000" b="1" baseline="0">
                <a:solidFill>
                  <a:schemeClr val="tx1"/>
                </a:solidFill>
                <a:latin typeface="+mj-lt"/>
              </a:rPr>
              <a:pPr algn="r" defTabSz="685783">
                <a:defRPr/>
              </a:pPr>
              <a:t>‹#›</a:t>
            </a:fld>
            <a:endParaRPr lang="en-US" sz="1000" b="1" baseline="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11" name="WSE logo">
            <a:extLst>
              <a:ext uri="{FF2B5EF4-FFF2-40B4-BE49-F238E27FC236}">
                <a16:creationId xmlns:a16="http://schemas.microsoft.com/office/drawing/2014/main" id="{D62DDA77-9FC9-45C0-9D2C-19564EE2F4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91838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Image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">
            <a:extLst>
              <a:ext uri="{FF2B5EF4-FFF2-40B4-BE49-F238E27FC236}">
                <a16:creationId xmlns:a16="http://schemas.microsoft.com/office/drawing/2014/main" id="{B9D2BC59-BAA9-4F86-A1D2-5D980B71B6D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55673" y="325582"/>
            <a:ext cx="3131127" cy="1192682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BBBCBD4-734B-4675-AF6F-AADF5D7D00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623560" y="1518264"/>
            <a:ext cx="778180" cy="103340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Bullets">
            <a:extLst>
              <a:ext uri="{FF2B5EF4-FFF2-40B4-BE49-F238E27FC236}">
                <a16:creationId xmlns:a16="http://schemas.microsoft.com/office/drawing/2014/main" id="{193BA231-D4D9-4495-ABB3-778FD8DA042C}"/>
              </a:ext>
            </a:extLst>
          </p:cNvPr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5555673" y="1835727"/>
            <a:ext cx="3131127" cy="266898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>
              <a:buClr>
                <a:srgbClr val="092C74"/>
              </a:buClr>
              <a:buFont typeface="Wingdings" panose="05000000000000000000" pitchFamily="2" charset="2"/>
              <a:buChar char="§"/>
              <a:defRPr sz="16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574675" indent="-231775">
              <a:buClr>
                <a:srgbClr val="092C74"/>
              </a:buClr>
              <a:buFont typeface="Courier New" panose="02070309020205020404" pitchFamily="49" charset="0"/>
              <a:buChar char="o"/>
              <a:defRPr sz="1600"/>
            </a:lvl2pPr>
            <a:lvl3pPr marL="914400" indent="-228600">
              <a:buClr>
                <a:srgbClr val="092C74"/>
              </a:buClr>
              <a:defRPr sz="1600"/>
            </a:lvl3pPr>
          </a:lstStyle>
          <a:p>
            <a:pPr lvl="0"/>
            <a:r>
              <a:rPr lang="en-US" noProof="0" dirty="0"/>
              <a:t>Click to add bullets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</p:txBody>
      </p:sp>
      <p:sp>
        <p:nvSpPr>
          <p:cNvPr id="5" name="Picture">
            <a:extLst>
              <a:ext uri="{FF2B5EF4-FFF2-40B4-BE49-F238E27FC236}">
                <a16:creationId xmlns:a16="http://schemas.microsoft.com/office/drawing/2014/main" id="{265A9C31-C8EA-436B-A2CE-0C7EF8C1A1C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5074238" cy="5143500"/>
          </a:xfrm>
          <a:custGeom>
            <a:avLst/>
            <a:gdLst>
              <a:gd name="connsiteX0" fmla="*/ 0 w 5965370"/>
              <a:gd name="connsiteY0" fmla="*/ 0 h 6858000"/>
              <a:gd name="connsiteX1" fmla="*/ 5965370 w 5965370"/>
              <a:gd name="connsiteY1" fmla="*/ 0 h 6858000"/>
              <a:gd name="connsiteX2" fmla="*/ 5965370 w 5965370"/>
              <a:gd name="connsiteY2" fmla="*/ 6858000 h 6858000"/>
              <a:gd name="connsiteX3" fmla="*/ 0 w 596537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65370" h="6858000">
                <a:moveTo>
                  <a:pt x="0" y="0"/>
                </a:moveTo>
                <a:lnTo>
                  <a:pt x="5965370" y="0"/>
                </a:lnTo>
                <a:lnTo>
                  <a:pt x="5965370" y="6858000"/>
                </a:lnTo>
                <a:lnTo>
                  <a:pt x="0" y="6858000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id-ID"/>
          </a:p>
        </p:txBody>
      </p:sp>
      <p:sp>
        <p:nvSpPr>
          <p:cNvPr id="16" name="Picture Citation">
            <a:extLst>
              <a:ext uri="{FF2B5EF4-FFF2-40B4-BE49-F238E27FC236}">
                <a16:creationId xmlns:a16="http://schemas.microsoft.com/office/drawing/2014/main" id="{EE8084E3-8476-4A31-8838-95D56C1C999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076620" y="4860169"/>
            <a:ext cx="1426796" cy="200055"/>
          </a:xfrm>
          <a:prstGeom prst="rect">
            <a:avLst/>
          </a:prstGeom>
        </p:spPr>
        <p:txBody>
          <a:bodyPr anchor="ctr"/>
          <a:lstStyle>
            <a:lvl1pPr algn="l">
              <a:buNone/>
              <a:defRPr sz="1050"/>
            </a:lvl1pPr>
            <a:lvl2pPr>
              <a:buNone/>
              <a:defRPr sz="700"/>
            </a:lvl2pPr>
            <a:lvl3pPr>
              <a:buNone/>
              <a:defRPr sz="700"/>
            </a:lvl3pPr>
            <a:lvl4pPr>
              <a:buNone/>
              <a:defRPr sz="700"/>
            </a:lvl4pPr>
            <a:lvl5pPr>
              <a:buNone/>
              <a:defRPr sz="700"/>
            </a:lvl5pPr>
          </a:lstStyle>
          <a:p>
            <a:pPr lvl="0"/>
            <a:r>
              <a:rPr lang="en-US" dirty="0"/>
              <a:t>(Author, Year)</a:t>
            </a:r>
          </a:p>
        </p:txBody>
      </p:sp>
      <p:sp>
        <p:nvSpPr>
          <p:cNvPr id="14" name="Page Number">
            <a:extLst>
              <a:ext uri="{FF2B5EF4-FFF2-40B4-BE49-F238E27FC236}">
                <a16:creationId xmlns:a16="http://schemas.microsoft.com/office/drawing/2014/main" id="{111069FF-2DBD-453E-A62E-A87DF2CF2FB0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1" baseline="0" dirty="0">
                <a:solidFill>
                  <a:schemeClr val="tx1"/>
                </a:solidFill>
                <a:latin typeface="+mj-lt"/>
              </a:rPr>
              <a:t>                </a:t>
            </a:r>
            <a:fld id="{F2C1E792-EDA4-4DC5-8412-A2C2E5D30ADF}" type="slidenum">
              <a:rPr lang="en-US" sz="1000" b="1" baseline="0">
                <a:solidFill>
                  <a:schemeClr val="tx1"/>
                </a:solidFill>
                <a:latin typeface="+mj-lt"/>
              </a:rPr>
              <a:pPr algn="r" defTabSz="685783">
                <a:defRPr/>
              </a:pPr>
              <a:t>‹#›</a:t>
            </a:fld>
            <a:endParaRPr lang="en-US" sz="1000" b="1" baseline="0" dirty="0">
              <a:solidFill>
                <a:schemeClr val="tx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8975460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40.xml"/><Relationship Id="rId18" Type="http://schemas.openxmlformats.org/officeDocument/2006/relationships/slideLayout" Target="../slideLayouts/slideLayout45.xml"/><Relationship Id="rId26" Type="http://schemas.openxmlformats.org/officeDocument/2006/relationships/slideLayout" Target="../slideLayouts/slideLayout53.xml"/><Relationship Id="rId3" Type="http://schemas.openxmlformats.org/officeDocument/2006/relationships/slideLayout" Target="../slideLayouts/slideLayout30.xml"/><Relationship Id="rId21" Type="http://schemas.openxmlformats.org/officeDocument/2006/relationships/slideLayout" Target="../slideLayouts/slideLayout48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17" Type="http://schemas.openxmlformats.org/officeDocument/2006/relationships/slideLayout" Target="../slideLayouts/slideLayout44.xml"/><Relationship Id="rId25" Type="http://schemas.openxmlformats.org/officeDocument/2006/relationships/slideLayout" Target="../slideLayouts/slideLayout52.xml"/><Relationship Id="rId2" Type="http://schemas.openxmlformats.org/officeDocument/2006/relationships/slideLayout" Target="../slideLayouts/slideLayout29.xml"/><Relationship Id="rId16" Type="http://schemas.openxmlformats.org/officeDocument/2006/relationships/slideLayout" Target="../slideLayouts/slideLayout43.xml"/><Relationship Id="rId20" Type="http://schemas.openxmlformats.org/officeDocument/2006/relationships/slideLayout" Target="../slideLayouts/slideLayout47.xml"/><Relationship Id="rId29" Type="http://schemas.openxmlformats.org/officeDocument/2006/relationships/slideLayout" Target="../slideLayouts/slideLayout56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24" Type="http://schemas.openxmlformats.org/officeDocument/2006/relationships/slideLayout" Target="../slideLayouts/slideLayout51.xml"/><Relationship Id="rId5" Type="http://schemas.openxmlformats.org/officeDocument/2006/relationships/slideLayout" Target="../slideLayouts/slideLayout32.xml"/><Relationship Id="rId15" Type="http://schemas.openxmlformats.org/officeDocument/2006/relationships/slideLayout" Target="../slideLayouts/slideLayout42.xml"/><Relationship Id="rId23" Type="http://schemas.openxmlformats.org/officeDocument/2006/relationships/slideLayout" Target="../slideLayouts/slideLayout50.xml"/><Relationship Id="rId28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37.xml"/><Relationship Id="rId19" Type="http://schemas.openxmlformats.org/officeDocument/2006/relationships/slideLayout" Target="../slideLayouts/slideLayout46.xml"/><Relationship Id="rId31" Type="http://schemas.openxmlformats.org/officeDocument/2006/relationships/theme" Target="../theme/theme3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slideLayout" Target="../slideLayouts/slideLayout41.xml"/><Relationship Id="rId22" Type="http://schemas.openxmlformats.org/officeDocument/2006/relationships/slideLayout" Target="../slideLayouts/slideLayout49.xml"/><Relationship Id="rId27" Type="http://schemas.openxmlformats.org/officeDocument/2006/relationships/slideLayout" Target="../slideLayouts/slideLayout54.xml"/><Relationship Id="rId30" Type="http://schemas.openxmlformats.org/officeDocument/2006/relationships/slideLayout" Target="../slideLayouts/slideLayout5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5" Type="http://schemas.openxmlformats.org/officeDocument/2006/relationships/slideLayout" Target="../slideLayouts/slideLayout62.xml"/><Relationship Id="rId10" Type="http://schemas.openxmlformats.org/officeDocument/2006/relationships/theme" Target="../theme/theme4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023602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  <p:sldLayoutId id="2147483700" r:id="rId13"/>
    <p:sldLayoutId id="2147483701" r:id="rId14"/>
    <p:sldLayoutId id="2147483753" r:id="rId15"/>
    <p:sldLayoutId id="2147483754" r:id="rId16"/>
    <p:sldLayoutId id="2147483755" r:id="rId17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44925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277021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  <p:sldLayoutId id="2147483726" r:id="rId13"/>
    <p:sldLayoutId id="2147483727" r:id="rId14"/>
    <p:sldLayoutId id="2147483728" r:id="rId15"/>
    <p:sldLayoutId id="2147483729" r:id="rId16"/>
    <p:sldLayoutId id="2147483730" r:id="rId17"/>
    <p:sldLayoutId id="2147483731" r:id="rId18"/>
    <p:sldLayoutId id="2147483732" r:id="rId19"/>
    <p:sldLayoutId id="2147483733" r:id="rId20"/>
    <p:sldLayoutId id="2147483734" r:id="rId21"/>
    <p:sldLayoutId id="2147483735" r:id="rId22"/>
    <p:sldLayoutId id="2147483736" r:id="rId23"/>
    <p:sldLayoutId id="2147483737" r:id="rId24"/>
    <p:sldLayoutId id="2147483738" r:id="rId25"/>
    <p:sldLayoutId id="2147483739" r:id="rId26"/>
    <p:sldLayoutId id="2147483740" r:id="rId27"/>
    <p:sldLayoutId id="2147483741" r:id="rId28"/>
    <p:sldLayoutId id="2147483742" r:id="rId29"/>
    <p:sldLayoutId id="2147483756" r:id="rId30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225331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48" r:id="rId5"/>
    <p:sldLayoutId id="2147483749" r:id="rId6"/>
    <p:sldLayoutId id="2147483750" r:id="rId7"/>
    <p:sldLayoutId id="2147483751" r:id="rId8"/>
    <p:sldLayoutId id="2147483752" r:id="rId9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rycolab.io/classes/acl-2023-tutorial/" TargetMode="External"/><Relationship Id="rId7" Type="http://schemas.openxmlformats.org/officeDocument/2006/relationships/image" Target="../media/image27.png"/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134.png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hyperlink" Target="https://arxiv.org/abs/1904.09751" TargetMode="External"/><Relationship Id="rId4" Type="http://schemas.microsoft.com/office/2007/relationships/hdphoto" Target="../media/hdphoto3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0.png"/><Relationship Id="rId5" Type="http://schemas.openxmlformats.org/officeDocument/2006/relationships/hyperlink" Target="https://arxiv.org/abs/1904.09751" TargetMode="External"/><Relationship Id="rId4" Type="http://schemas.microsoft.com/office/2007/relationships/hdphoto" Target="../media/hdphoto3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6.xml"/><Relationship Id="rId4" Type="http://schemas.openxmlformats.org/officeDocument/2006/relationships/hyperlink" Target="https://arxiv.org/abs/1904.09751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0.png"/><Relationship Id="rId5" Type="http://schemas.openxmlformats.org/officeDocument/2006/relationships/hyperlink" Target="https://rycolab.io/classes/acl-2023-tutorial/" TargetMode="External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3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hyperlink" Target="https://huggingface.co/docs/transformers/main/en/main_classes/text_generation#transformers.GenerationMixin.generate" TargetMode="Externa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pdf/2402.05201.pdf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hyperlink" Target="https://arxiv.org/pdf/2502.05234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pdf/2502.05234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aclanthology.org/2022.findings-emnlp.249/" TargetMode="External"/><Relationship Id="rId2" Type="http://schemas.openxmlformats.org/officeDocument/2006/relationships/hyperlink" Target="https://arxiv.org/abs/2007.14966" TargetMode="Externa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rycolab.io/classes/acl-2023-tutorial/" TargetMode="External"/><Relationship Id="rId5" Type="http://schemas.openxmlformats.org/officeDocument/2006/relationships/hyperlink" Target="https://arxiv.org/abs/2004.10450" TargetMode="External"/><Relationship Id="rId4" Type="http://schemas.openxmlformats.org/officeDocument/2006/relationships/image" Target="../media/image4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2007.14966" TargetMode="External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hyperlink" Target="https://rycolab.io/classes/acl-2023-tutorial/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rycolab.io/classes/acl-2023-tutorial/" TargetMode="External"/><Relationship Id="rId2" Type="http://schemas.openxmlformats.org/officeDocument/2006/relationships/hyperlink" Target="https://aclanthology.org/2023.tacl-1.7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hyperlink" Target="https://rycolab.io/classes/acl-2023-tutorial/" TargetMode="External"/><Relationship Id="rId4" Type="http://schemas.openxmlformats.org/officeDocument/2006/relationships/hyperlink" Target="https://aclanthology.org/2022.findings-emnlp.249/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https://arxiv.org/abs/1904.09751" TargetMode="External"/><Relationship Id="rId3" Type="http://schemas.microsoft.com/office/2018/10/relationships/comments" Target="../comments/modernComment_6E7_920CD1DD.xml"/><Relationship Id="rId7" Type="http://schemas.microsoft.com/office/2007/relationships/hdphoto" Target="../media/hdphoto3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hyperlink" Target="https://arxiv.org/abs/1904.09751" TargetMode="External"/><Relationship Id="rId4" Type="http://schemas.microsoft.com/office/2007/relationships/hdphoto" Target="../media/hdphoto3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8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hyperlink" Target="https://arxiv.org/abs/1904.09751" TargetMode="External"/><Relationship Id="rId10" Type="http://schemas.openxmlformats.org/officeDocument/2006/relationships/image" Target="../media/image19.png"/><Relationship Id="rId4" Type="http://schemas.microsoft.com/office/2007/relationships/hdphoto" Target="../media/hdphoto3.wdp"/><Relationship Id="rId9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rycolab.io/classes/acl-2023-tutorial/" TargetMode="Externa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microsoft.com/office/2007/relationships/hdphoto" Target="../media/hdphoto3.wdp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A137AE-F7F2-3B87-C4FD-96B8A6FA09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751" y="1960285"/>
            <a:ext cx="8596736" cy="544124"/>
          </a:xfrm>
        </p:spPr>
        <p:txBody>
          <a:bodyPr>
            <a:normAutofit fontScale="90000"/>
          </a:bodyPr>
          <a:lstStyle/>
          <a:p>
            <a:r>
              <a:rPr lang="en-US" dirty="0"/>
              <a:t>Algorithms for Sampling from Language Models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0EE351-5E44-DC22-B536-9A5F6C0E638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sz="2400" dirty="0"/>
              <a:t>CSCI 601-471/671 (NLP: Self-Supervised Models)</a:t>
            </a:r>
          </a:p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0BC54B1-9653-D2D7-AA19-348325A337EE}"/>
              </a:ext>
            </a:extLst>
          </p:cNvPr>
          <p:cNvSpPr txBox="1"/>
          <p:nvPr/>
        </p:nvSpPr>
        <p:spPr>
          <a:xfrm>
            <a:off x="2420471" y="4740840"/>
            <a:ext cx="4572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Consolas" panose="020B0609020204030204" pitchFamily="49" charset="0"/>
                <a:ea typeface="Tahoma" panose="020B0604030504040204" pitchFamily="34" charset="0"/>
                <a:cs typeface="Consolas" panose="020B0609020204030204" pitchFamily="49" charset="0"/>
              </a:rPr>
              <a:t>https://self-</a:t>
            </a:r>
            <a:r>
              <a:rPr lang="en-US" dirty="0" err="1">
                <a:solidFill>
                  <a:schemeClr val="bg1"/>
                </a:solidFill>
                <a:latin typeface="Consolas" panose="020B0609020204030204" pitchFamily="49" charset="0"/>
                <a:ea typeface="Tahoma" panose="020B0604030504040204" pitchFamily="34" charset="0"/>
                <a:cs typeface="Consolas" panose="020B0609020204030204" pitchFamily="49" charset="0"/>
              </a:rPr>
              <a:t>supervised.cs.jhu.edu</a:t>
            </a:r>
            <a:r>
              <a:rPr lang="en-US" dirty="0">
                <a:solidFill>
                  <a:schemeClr val="bg1"/>
                </a:solidFill>
                <a:latin typeface="Consolas" panose="020B0609020204030204" pitchFamily="49" charset="0"/>
                <a:ea typeface="Tahoma" panose="020B0604030504040204" pitchFamily="34" charset="0"/>
                <a:cs typeface="Consolas" panose="020B0609020204030204" pitchFamily="49" charset="0"/>
              </a:rPr>
              <a:t>/sp2024/</a:t>
            </a:r>
          </a:p>
        </p:txBody>
      </p:sp>
    </p:spTree>
    <p:extLst>
      <p:ext uri="{BB962C8B-B14F-4D97-AF65-F5344CB8AC3E}">
        <p14:creationId xmlns:p14="http://schemas.microsoft.com/office/powerpoint/2010/main" val="4100144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EBE55C-14D8-B217-4B27-23E1BE20D8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Failure of Top-k Sampling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30AF9BA1-06AB-1A65-283A-0AC76DA6D1FE}"/>
                  </a:ext>
                </a:extLst>
              </p:cNvPr>
              <p:cNvSpPr>
                <a:spLocks noGrp="1"/>
              </p:cNvSpPr>
              <p:nvPr>
                <p:ph type="body" sz="quarter" idx="16"/>
              </p:nvPr>
            </p:nvSpPr>
            <p:spPr>
              <a:xfrm>
                <a:off x="533919" y="1390650"/>
                <a:ext cx="8452901" cy="3077573"/>
              </a:xfrm>
            </p:spPr>
            <p:txBody>
              <a:bodyPr/>
              <a:lstStyle/>
              <a:p>
                <a:r>
                  <a:rPr lang="en-US" dirty="0"/>
                  <a:t>The use of a fixed 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US" dirty="0"/>
                  <a:t> can become problematic across sentences with different entropies.</a:t>
                </a:r>
              </a:p>
              <a:p>
                <a:r>
                  <a:rPr lang="en-US" dirty="0"/>
                  <a:t>Suppose we fix 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=5.</m:t>
                    </m:r>
                  </m:oMath>
                </a14:m>
                <a:r>
                  <a:rPr lang="en-US" dirty="0"/>
                  <a:t> </a:t>
                </a:r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30AF9BA1-06AB-1A65-283A-0AC76DA6D1F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6"/>
              </p:nvPr>
            </p:nvSpPr>
            <p:spPr>
              <a:xfrm>
                <a:off x="533919" y="1390650"/>
                <a:ext cx="8452901" cy="3077573"/>
              </a:xfrm>
              <a:blipFill>
                <a:blip r:embed="rId2"/>
                <a:stretch>
                  <a:fillRect l="-450" t="-12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F01926E3-AAAC-A7B3-BAC4-626B25E07E76}"/>
              </a:ext>
            </a:extLst>
          </p:cNvPr>
          <p:cNvSpPr txBox="1"/>
          <p:nvPr/>
        </p:nvSpPr>
        <p:spPr>
          <a:xfrm>
            <a:off x="2451652" y="4879057"/>
            <a:ext cx="457200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latin typeface="Corbel" panose="020B0503020204020204" pitchFamily="34" charset="0"/>
              </a:rPr>
              <a:t>[Slide: </a:t>
            </a:r>
            <a:r>
              <a:rPr lang="en-US" sz="1000" dirty="0">
                <a:latin typeface="Corbel" panose="020B0503020204020204" pitchFamily="34" charset="0"/>
                <a:hlinkClick r:id="rId3"/>
              </a:rPr>
              <a:t>Tutorial on “Generating Text from Language Models”</a:t>
            </a:r>
            <a:r>
              <a:rPr lang="en-US" sz="1000" dirty="0">
                <a:latin typeface="Corbel" panose="020B0503020204020204" pitchFamily="34" charset="0"/>
              </a:rPr>
              <a:t>]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F4FC4BB-41AA-115D-6C5F-3E1D5EFAA549}"/>
                  </a:ext>
                </a:extLst>
              </p:cNvPr>
              <p:cNvSpPr txBox="1"/>
              <p:nvPr/>
            </p:nvSpPr>
            <p:spPr>
              <a:xfrm>
                <a:off x="596227" y="2121798"/>
                <a:ext cx="2684761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1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𝐏</m:t>
                      </m:r>
                      <m:d>
                        <m:dPr>
                          <m:endChr m:val="|"/>
                          <m:ctrlPr>
                            <a:rPr lang="en-US" sz="1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. </m:t>
                          </m:r>
                        </m:e>
                      </m:d>
                      <m:r>
                        <a:rPr lang="en-US" sz="1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“</m:t>
                      </m:r>
                      <m:r>
                        <a:rPr lang="en-US" sz="1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𝐻𝑜𝑝𝑘𝑖𝑛𝑠</m:t>
                      </m:r>
                      <m:r>
                        <a:rPr lang="en-US" sz="1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𝑖𝑠</m:t>
                      </m:r>
                      <m:r>
                        <a:rPr lang="en-US" sz="1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𝑙𝑜𝑐𝑎𝑡𝑒𝑑</m:t>
                      </m:r>
                      <m:r>
                        <a:rPr lang="en-US" sz="1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𝑖𝑛</m:t>
                      </m:r>
                      <m:r>
                        <a:rPr lang="en-US" sz="1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”)</m:t>
                      </m:r>
                    </m:oMath>
                  </m:oMathPara>
                </a14:m>
                <a:endParaRPr lang="en-US" sz="1800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F4FC4BB-41AA-115D-6C5F-3E1D5EFAA5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6227" y="2121798"/>
                <a:ext cx="2684761" cy="369332"/>
              </a:xfrm>
              <a:prstGeom prst="rect">
                <a:avLst/>
              </a:prstGeom>
              <a:blipFill>
                <a:blip r:embed="rId4"/>
                <a:stretch>
                  <a:fillRect r="-16981"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AEDFB03A-A52C-46E1-6727-B6AFA16D6B0D}"/>
                  </a:ext>
                </a:extLst>
              </p:cNvPr>
              <p:cNvSpPr txBox="1"/>
              <p:nvPr/>
            </p:nvSpPr>
            <p:spPr>
              <a:xfrm>
                <a:off x="4502753" y="2096118"/>
                <a:ext cx="2684761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1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𝐏</m:t>
                      </m:r>
                      <m:d>
                        <m:dPr>
                          <m:endChr m:val="|"/>
                          <m:ctrlPr>
                            <a:rPr lang="en-US" sz="1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. </m:t>
                          </m:r>
                        </m:e>
                      </m:d>
                      <m:r>
                        <a:rPr lang="en-US" sz="1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“</m:t>
                      </m:r>
                      <m:r>
                        <a:rPr lang="en-US" sz="1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𝑤𝑎𝑛𝑡</m:t>
                      </m:r>
                      <m:r>
                        <a:rPr lang="en-US" sz="1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𝑡𝑜</m:t>
                      </m:r>
                      <m:r>
                        <a:rPr lang="en-US" sz="1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”)</m:t>
                      </m:r>
                    </m:oMath>
                  </m:oMathPara>
                </a14:m>
                <a:endParaRPr lang="en-US" sz="180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AEDFB03A-A52C-46E1-6727-B6AFA16D6B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02753" y="2096118"/>
                <a:ext cx="2684761" cy="369332"/>
              </a:xfrm>
              <a:prstGeom prst="rect">
                <a:avLst/>
              </a:prstGeom>
              <a:blipFill>
                <a:blip r:embed="rId5"/>
                <a:stretch>
                  <a:fillRect b="-206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>
            <a:extLst>
              <a:ext uri="{FF2B5EF4-FFF2-40B4-BE49-F238E27FC236}">
                <a16:creationId xmlns:a16="http://schemas.microsoft.com/office/drawing/2014/main" id="{5B302832-8084-9AA4-2A2D-C7624A855B3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1405" y="2550498"/>
            <a:ext cx="1931282" cy="208876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F292DB7-DADD-1B8A-2F21-32B8DF9C492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47628" y="2524818"/>
            <a:ext cx="2072825" cy="2114448"/>
          </a:xfrm>
          <a:prstGeom prst="rect">
            <a:avLst/>
          </a:prstGeom>
        </p:spPr>
      </p:pic>
      <p:sp>
        <p:nvSpPr>
          <p:cNvPr id="11" name="Rounded Rectangular Callout 10">
            <a:extLst>
              <a:ext uri="{FF2B5EF4-FFF2-40B4-BE49-F238E27FC236}">
                <a16:creationId xmlns:a16="http://schemas.microsoft.com/office/drawing/2014/main" id="{D3167047-DF8B-C63E-62BF-DD26C5614D96}"/>
              </a:ext>
            </a:extLst>
          </p:cNvPr>
          <p:cNvSpPr/>
          <p:nvPr/>
        </p:nvSpPr>
        <p:spPr>
          <a:xfrm>
            <a:off x="2419071" y="2681324"/>
            <a:ext cx="2010345" cy="1051903"/>
          </a:xfrm>
          <a:prstGeom prst="wedgeRoundRectCallout">
            <a:avLst>
              <a:gd name="adj1" fmla="val -34855"/>
              <a:gd name="adj2" fmla="val 59886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If the entropy of the distribution is low, we </a:t>
            </a:r>
            <a:r>
              <a:rPr lang="en-US" sz="1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unnecessarily select </a:t>
            </a:r>
            <a:r>
              <a:rPr 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tokens from its tail</a:t>
            </a:r>
          </a:p>
        </p:txBody>
      </p:sp>
      <p:sp>
        <p:nvSpPr>
          <p:cNvPr id="12" name="Rounded Rectangular Callout 11">
            <a:extLst>
              <a:ext uri="{FF2B5EF4-FFF2-40B4-BE49-F238E27FC236}">
                <a16:creationId xmlns:a16="http://schemas.microsoft.com/office/drawing/2014/main" id="{4675B22A-0B97-C7A9-4DD6-38DDC7E0D099}"/>
              </a:ext>
            </a:extLst>
          </p:cNvPr>
          <p:cNvSpPr/>
          <p:nvPr/>
        </p:nvSpPr>
        <p:spPr>
          <a:xfrm>
            <a:off x="6976475" y="2681323"/>
            <a:ext cx="2010345" cy="1051903"/>
          </a:xfrm>
          <a:prstGeom prst="wedgeRoundRectCallout">
            <a:avLst>
              <a:gd name="adj1" fmla="val -34855"/>
              <a:gd name="adj2" fmla="val 59886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If the entropy of the</a:t>
            </a:r>
          </a:p>
          <a:p>
            <a:pPr algn="ctr"/>
            <a:r>
              <a:rPr 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distribution is high,</a:t>
            </a:r>
          </a:p>
          <a:p>
            <a:pPr algn="ctr"/>
            <a:r>
              <a:rPr 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we </a:t>
            </a:r>
            <a:r>
              <a:rPr lang="en-US" sz="1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truncate</a:t>
            </a:r>
            <a:r>
              <a:rPr 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tokens</a:t>
            </a:r>
          </a:p>
          <a:p>
            <a:pPr algn="ctr"/>
            <a:r>
              <a:rPr 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that are not in the tail.</a:t>
            </a:r>
          </a:p>
        </p:txBody>
      </p:sp>
    </p:spTree>
    <p:extLst>
      <p:ext uri="{BB962C8B-B14F-4D97-AF65-F5344CB8AC3E}">
        <p14:creationId xmlns:p14="http://schemas.microsoft.com/office/powerpoint/2010/main" val="35249249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E225EF-D1EF-55C3-18CF-E238987137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42CEEF-83EA-437C-4E0C-9A027A13D0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919" y="107119"/>
            <a:ext cx="8610081" cy="857542"/>
          </a:xfrm>
        </p:spPr>
        <p:txBody>
          <a:bodyPr>
            <a:normAutofit/>
          </a:bodyPr>
          <a:lstStyle/>
          <a:p>
            <a:r>
              <a:rPr lang="en-US" dirty="0"/>
              <a:t>Top-p (Nucleus) Sampling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1FDDB0-9E98-FAC4-EBF4-6E61C77AC63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Select tail size dynamically by only considering the </a:t>
            </a:r>
            <a:r>
              <a:rPr lang="en-US" dirty="0">
                <a:solidFill>
                  <a:srgbClr val="C00000"/>
                </a:solidFill>
              </a:rPr>
              <a:t>“nucleus”</a:t>
            </a:r>
            <a:r>
              <a:rPr lang="en-US" dirty="0"/>
              <a:t> of the distribution</a:t>
            </a:r>
          </a:p>
          <a:p>
            <a:r>
              <a:rPr lang="en-US" dirty="0"/>
              <a:t>On each step, randomly sample from the distribution, but </a:t>
            </a:r>
            <a:r>
              <a:rPr lang="en-US" dirty="0">
                <a:solidFill>
                  <a:srgbClr val="C00000"/>
                </a:solidFill>
              </a:rPr>
              <a:t>restricted to just the </a:t>
            </a:r>
            <a:br>
              <a:rPr lang="en-US" dirty="0">
                <a:solidFill>
                  <a:srgbClr val="C00000"/>
                </a:solidFill>
              </a:rPr>
            </a:br>
            <a:r>
              <a:rPr lang="en-US" dirty="0">
                <a:solidFill>
                  <a:srgbClr val="C00000"/>
                </a:solidFill>
              </a:rPr>
              <a:t>top-p most probable words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marL="342900" lvl="1" indent="0">
              <a:buNone/>
            </a:pPr>
            <a:endParaRPr lang="en-US" dirty="0"/>
          </a:p>
        </p:txBody>
      </p:sp>
      <p:sp>
        <p:nvSpPr>
          <p:cNvPr id="9" name="Right Arrow 8">
            <a:extLst>
              <a:ext uri="{FF2B5EF4-FFF2-40B4-BE49-F238E27FC236}">
                <a16:creationId xmlns:a16="http://schemas.microsoft.com/office/drawing/2014/main" id="{36BCF672-651E-45AA-2971-71EBD19E18D6}"/>
              </a:ext>
            </a:extLst>
          </p:cNvPr>
          <p:cNvSpPr/>
          <p:nvPr/>
        </p:nvSpPr>
        <p:spPr>
          <a:xfrm>
            <a:off x="3813509" y="4102364"/>
            <a:ext cx="573450" cy="526869"/>
          </a:xfrm>
          <a:prstGeom prst="rightArrow">
            <a:avLst>
              <a:gd name="adj1" fmla="val 50000"/>
              <a:gd name="adj2" fmla="val 66297"/>
            </a:avLst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orbel" panose="020B0503020204020204" pitchFamily="34" charset="0"/>
            </a:endParaRPr>
          </a:p>
        </p:txBody>
      </p:sp>
      <p:sp>
        <p:nvSpPr>
          <p:cNvPr id="10" name="Right Arrow 9">
            <a:extLst>
              <a:ext uri="{FF2B5EF4-FFF2-40B4-BE49-F238E27FC236}">
                <a16:creationId xmlns:a16="http://schemas.microsoft.com/office/drawing/2014/main" id="{86E540CC-B184-EBEF-8D3D-405739A6CF66}"/>
              </a:ext>
            </a:extLst>
          </p:cNvPr>
          <p:cNvSpPr/>
          <p:nvPr/>
        </p:nvSpPr>
        <p:spPr>
          <a:xfrm>
            <a:off x="5863357" y="4067659"/>
            <a:ext cx="573450" cy="526869"/>
          </a:xfrm>
          <a:prstGeom prst="rightArrow">
            <a:avLst>
              <a:gd name="adj1" fmla="val 50000"/>
              <a:gd name="adj2" fmla="val 66297"/>
            </a:avLst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orbel" panose="020B0503020204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C734B62-725B-3FB3-5560-03A7B5FFA1F3}"/>
              </a:ext>
            </a:extLst>
          </p:cNvPr>
          <p:cNvSpPr txBox="1"/>
          <p:nvPr/>
        </p:nvSpPr>
        <p:spPr>
          <a:xfrm>
            <a:off x="718937" y="4211631"/>
            <a:ext cx="2877742" cy="30777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marL="0" lvl="0" indent="0" algn="ctr">
              <a:spcAft>
                <a:spcPts val="1200"/>
              </a:spcAft>
              <a:buNone/>
            </a:pPr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“The cat sat on the </a:t>
            </a:r>
            <a:r>
              <a:rPr lang="en-US" sz="1400" dirty="0">
                <a:solidFill>
                  <a:schemeClr val="bg1"/>
                </a:solidFill>
                <a:highlight>
                  <a:srgbClr val="000000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[MASK]</a:t>
            </a:r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”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329DF65-A847-4A26-510D-FF7781896031}"/>
              </a:ext>
            </a:extLst>
          </p:cNvPr>
          <p:cNvGrpSpPr/>
          <p:nvPr/>
        </p:nvGrpSpPr>
        <p:grpSpPr>
          <a:xfrm>
            <a:off x="6582378" y="3770827"/>
            <a:ext cx="1384431" cy="1016534"/>
            <a:chOff x="6053458" y="1801327"/>
            <a:chExt cx="1384431" cy="1016534"/>
          </a:xfrm>
        </p:grpSpPr>
        <p:pic>
          <p:nvPicPr>
            <p:cNvPr id="13" name="Picture 2" descr="Word frequency in titles of all articles with Frequency &gt;= 10 Figure 2... |  Download Scientific Diagram">
              <a:extLst>
                <a:ext uri="{FF2B5EF4-FFF2-40B4-BE49-F238E27FC236}">
                  <a16:creationId xmlns:a16="http://schemas.microsoft.com/office/drawing/2014/main" id="{D68A7F99-4E2B-C4C6-067C-7937EFF6586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grayscl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4700"/>
                      </a14:imgEffect>
                      <a14:imgEffect>
                        <a14:saturation sat="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94" t="8585" r="65769" b="30524"/>
            <a:stretch/>
          </p:blipFill>
          <p:spPr bwMode="auto">
            <a:xfrm rot="5400000">
              <a:off x="6500656" y="1979281"/>
              <a:ext cx="772768" cy="7465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FC66062-9857-9DBA-2C1D-9BA52DD0316A}"/>
                </a:ext>
              </a:extLst>
            </p:cNvPr>
            <p:cNvSpPr txBox="1"/>
            <p:nvPr/>
          </p:nvSpPr>
          <p:spPr>
            <a:xfrm>
              <a:off x="6053458" y="1934927"/>
              <a:ext cx="512696" cy="88293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>
                <a:lnSpc>
                  <a:spcPct val="150000"/>
                </a:lnSpc>
              </a:pPr>
              <a:r>
                <a:rPr lang="en-US" sz="700" dirty="0">
                  <a:latin typeface="Consolas" panose="020B0609020204030204" pitchFamily="49" charset="0"/>
                  <a:cs typeface="Consolas" panose="020B0609020204030204" pitchFamily="49" charset="0"/>
                </a:rPr>
                <a:t>mat</a:t>
              </a:r>
            </a:p>
            <a:p>
              <a:pPr algn="r">
                <a:lnSpc>
                  <a:spcPct val="150000"/>
                </a:lnSpc>
              </a:pPr>
              <a:r>
                <a:rPr lang="en-US" sz="700" dirty="0">
                  <a:latin typeface="Consolas" panose="020B0609020204030204" pitchFamily="49" charset="0"/>
                  <a:cs typeface="Consolas" panose="020B0609020204030204" pitchFamily="49" charset="0"/>
                </a:rPr>
                <a:t>table</a:t>
              </a:r>
            </a:p>
            <a:p>
              <a:pPr algn="r">
                <a:lnSpc>
                  <a:spcPct val="150000"/>
                </a:lnSpc>
              </a:pPr>
              <a:r>
                <a:rPr lang="en-US" sz="700" dirty="0">
                  <a:latin typeface="Consolas" panose="020B0609020204030204" pitchFamily="49" charset="0"/>
                  <a:cs typeface="Consolas" panose="020B0609020204030204" pitchFamily="49" charset="0"/>
                </a:rPr>
                <a:t>bed</a:t>
              </a:r>
            </a:p>
            <a:p>
              <a:pPr algn="r">
                <a:lnSpc>
                  <a:spcPct val="150000"/>
                </a:lnSpc>
              </a:pPr>
              <a:r>
                <a:rPr lang="en-US" sz="700" dirty="0">
                  <a:latin typeface="Consolas" panose="020B0609020204030204" pitchFamily="49" charset="0"/>
                  <a:cs typeface="Consolas" panose="020B0609020204030204" pitchFamily="49" charset="0"/>
                </a:rPr>
                <a:t>desk</a:t>
              </a:r>
            </a:p>
            <a:p>
              <a:pPr algn="r">
                <a:lnSpc>
                  <a:spcPct val="150000"/>
                </a:lnSpc>
              </a:pPr>
              <a:r>
                <a:rPr lang="en-US" sz="700" dirty="0">
                  <a:latin typeface="Consolas" panose="020B0609020204030204" pitchFamily="49" charset="0"/>
                  <a:cs typeface="Consolas" panose="020B0609020204030204" pitchFamily="49" charset="0"/>
                </a:rPr>
                <a:t>chair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D335FCF2-F822-A549-4ABC-EE20E5014ACD}"/>
                </a:ext>
              </a:extLst>
            </p:cNvPr>
            <p:cNvSpPr txBox="1"/>
            <p:nvPr/>
          </p:nvSpPr>
          <p:spPr>
            <a:xfrm>
              <a:off x="6579003" y="1801327"/>
              <a:ext cx="858886" cy="2462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000" dirty="0">
                  <a:latin typeface="Corbel" panose="020B0503020204020204" pitchFamily="34" charset="0"/>
                </a:rPr>
                <a:t>Prob</a:t>
              </a:r>
            </a:p>
          </p:txBody>
        </p:sp>
      </p:grp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2673AB74-EE00-4E6C-2CC9-5267FF639361}"/>
              </a:ext>
            </a:extLst>
          </p:cNvPr>
          <p:cNvSpPr/>
          <p:nvPr/>
        </p:nvSpPr>
        <p:spPr>
          <a:xfrm>
            <a:off x="4510753" y="4024246"/>
            <a:ext cx="1180334" cy="634667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rIns="0" rtlCol="0" anchor="ctr"/>
          <a:lstStyle/>
          <a:p>
            <a:pPr algn="ctr"/>
            <a:r>
              <a:rPr lang="en-US" i="1" dirty="0">
                <a:latin typeface="Merriweather Sans" panose="02000503060000020004" pitchFamily="2" charset="77"/>
              </a:rPr>
              <a:t>Some </a:t>
            </a:r>
            <a:br>
              <a:rPr lang="en-US" i="1" dirty="0">
                <a:latin typeface="Merriweather Sans" panose="02000503060000020004" pitchFamily="2" charset="77"/>
              </a:rPr>
            </a:br>
            <a:r>
              <a:rPr lang="en-US" i="1" dirty="0">
                <a:latin typeface="Merriweather Sans" panose="02000503060000020004" pitchFamily="2" charset="77"/>
              </a:rPr>
              <a:t>model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375564B-8C7D-E60B-96B7-9E9DC95E90AB}"/>
              </a:ext>
            </a:extLst>
          </p:cNvPr>
          <p:cNvSpPr txBox="1"/>
          <p:nvPr/>
        </p:nvSpPr>
        <p:spPr>
          <a:xfrm>
            <a:off x="2286000" y="4904823"/>
            <a:ext cx="457200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latin typeface="Corbel" panose="020B0503020204020204" pitchFamily="34" charset="0"/>
              </a:rPr>
              <a:t>[</a:t>
            </a:r>
            <a:r>
              <a:rPr lang="en-US" sz="1000" dirty="0">
                <a:latin typeface="Corbel" panose="020B0503020204020204" pitchFamily="34" charset="0"/>
                <a:hlinkClick r:id="rId5"/>
              </a:rPr>
              <a:t>The Curious Case of Neural Text Degeneration, Holtzman et al., 2020</a:t>
            </a:r>
            <a:r>
              <a:rPr lang="en-US" sz="1000" dirty="0">
                <a:latin typeface="Corbel" panose="020B0503020204020204" pitchFamily="34" charset="0"/>
              </a:rPr>
              <a:t>]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2FB1AEA-3A97-0A75-8F7E-E1CC6767B095}"/>
              </a:ext>
            </a:extLst>
          </p:cNvPr>
          <p:cNvSpPr/>
          <p:nvPr/>
        </p:nvSpPr>
        <p:spPr>
          <a:xfrm>
            <a:off x="6669204" y="3789530"/>
            <a:ext cx="1369621" cy="495869"/>
          </a:xfrm>
          <a:prstGeom prst="rect">
            <a:avLst/>
          </a:prstGeom>
          <a:solidFill>
            <a:srgbClr val="FF0000">
              <a:alpha val="7059"/>
            </a:srgbClr>
          </a:solidFill>
          <a:ln>
            <a:solidFill>
              <a:srgbClr val="FF0409">
                <a:alpha val="54118"/>
              </a:srgb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orbel" panose="020B0503020204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B01033F-A11D-1195-4FE9-87D8B73E7FEA}"/>
              </a:ext>
            </a:extLst>
          </p:cNvPr>
          <p:cNvSpPr txBox="1"/>
          <p:nvPr/>
        </p:nvSpPr>
        <p:spPr>
          <a:xfrm>
            <a:off x="7936108" y="3295178"/>
            <a:ext cx="1102958" cy="466298"/>
          </a:xfrm>
          <a:prstGeom prst="wedgeRoundRectCallout">
            <a:avLst>
              <a:gd name="adj1" fmla="val -51008"/>
              <a:gd name="adj2" fmla="val 80675"/>
              <a:gd name="adj3" fmla="val 16667"/>
            </a:avLst>
          </a:prstGeom>
          <a:solidFill>
            <a:srgbClr val="DCECFF"/>
          </a:solidFill>
          <a:ln w="127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0" tIns="0" rIns="0" bIns="0">
            <a:spAutoFit/>
          </a:bodyPr>
          <a:lstStyle/>
          <a:p>
            <a:pPr marL="165100" marR="157480" algn="ctr">
              <a:lnSpc>
                <a:spcPct val="101899"/>
              </a:lnSpc>
              <a:spcBef>
                <a:spcPts val="245"/>
              </a:spcBef>
            </a:pP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Top p tokens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3A90195-8C9B-B34B-674D-A41C954F488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17165" y="2200775"/>
            <a:ext cx="4158785" cy="1625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0193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9F2CD4-74B9-7226-57D0-577F35D4B3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4DF8FC-0962-30D5-6591-98B704BC62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919" y="107119"/>
            <a:ext cx="8610081" cy="857542"/>
          </a:xfrm>
        </p:spPr>
        <p:txBody>
          <a:bodyPr>
            <a:normAutofit/>
          </a:bodyPr>
          <a:lstStyle/>
          <a:p>
            <a:r>
              <a:rPr lang="en-US" dirty="0"/>
              <a:t>Top-p (Nucleus) Sampling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23EAAF-C256-2B93-50AB-ECD813889D7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Select tail size dynamically by only considering the </a:t>
            </a:r>
            <a:r>
              <a:rPr lang="en-US" dirty="0">
                <a:solidFill>
                  <a:srgbClr val="C00000"/>
                </a:solidFill>
              </a:rPr>
              <a:t>“nucleus”</a:t>
            </a:r>
            <a:r>
              <a:rPr lang="en-US" dirty="0"/>
              <a:t> of the distribution</a:t>
            </a:r>
          </a:p>
          <a:p>
            <a:r>
              <a:rPr lang="en-US" dirty="0"/>
              <a:t>On each step, randomly sample from the distribution, but </a:t>
            </a:r>
            <a:r>
              <a:rPr lang="en-US" dirty="0">
                <a:solidFill>
                  <a:srgbClr val="C00000"/>
                </a:solidFill>
              </a:rPr>
              <a:t>restricted to just the </a:t>
            </a:r>
            <a:br>
              <a:rPr lang="en-US" dirty="0">
                <a:solidFill>
                  <a:srgbClr val="C00000"/>
                </a:solidFill>
              </a:rPr>
            </a:br>
            <a:r>
              <a:rPr lang="en-US" dirty="0">
                <a:solidFill>
                  <a:srgbClr val="C00000"/>
                </a:solidFill>
              </a:rPr>
              <a:t>top-p most probable words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9" name="Right Arrow 8">
            <a:extLst>
              <a:ext uri="{FF2B5EF4-FFF2-40B4-BE49-F238E27FC236}">
                <a16:creationId xmlns:a16="http://schemas.microsoft.com/office/drawing/2014/main" id="{2E54330D-0CC9-0065-5972-E11084E7DDAD}"/>
              </a:ext>
            </a:extLst>
          </p:cNvPr>
          <p:cNvSpPr/>
          <p:nvPr/>
        </p:nvSpPr>
        <p:spPr>
          <a:xfrm>
            <a:off x="3813509" y="4102364"/>
            <a:ext cx="573450" cy="526869"/>
          </a:xfrm>
          <a:prstGeom prst="rightArrow">
            <a:avLst>
              <a:gd name="adj1" fmla="val 50000"/>
              <a:gd name="adj2" fmla="val 66297"/>
            </a:avLst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orbel" panose="020B0503020204020204" pitchFamily="34" charset="0"/>
            </a:endParaRPr>
          </a:p>
        </p:txBody>
      </p:sp>
      <p:sp>
        <p:nvSpPr>
          <p:cNvPr id="10" name="Right Arrow 9">
            <a:extLst>
              <a:ext uri="{FF2B5EF4-FFF2-40B4-BE49-F238E27FC236}">
                <a16:creationId xmlns:a16="http://schemas.microsoft.com/office/drawing/2014/main" id="{89C3A8CD-0168-3D29-9234-CFE6F827347F}"/>
              </a:ext>
            </a:extLst>
          </p:cNvPr>
          <p:cNvSpPr/>
          <p:nvPr/>
        </p:nvSpPr>
        <p:spPr>
          <a:xfrm>
            <a:off x="5863357" y="4067659"/>
            <a:ext cx="573450" cy="526869"/>
          </a:xfrm>
          <a:prstGeom prst="rightArrow">
            <a:avLst>
              <a:gd name="adj1" fmla="val 50000"/>
              <a:gd name="adj2" fmla="val 66297"/>
            </a:avLst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orbel" panose="020B0503020204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66E2118-9BED-CE9B-9372-2CEAB7C89C5D}"/>
              </a:ext>
            </a:extLst>
          </p:cNvPr>
          <p:cNvSpPr txBox="1"/>
          <p:nvPr/>
        </p:nvSpPr>
        <p:spPr>
          <a:xfrm>
            <a:off x="718937" y="4211631"/>
            <a:ext cx="2877742" cy="30777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marL="0" lvl="0" indent="0" algn="ctr">
              <a:spcAft>
                <a:spcPts val="1200"/>
              </a:spcAft>
              <a:buNone/>
            </a:pPr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“The cat sat on the </a:t>
            </a:r>
            <a:r>
              <a:rPr lang="en-US" sz="1400" dirty="0">
                <a:solidFill>
                  <a:schemeClr val="bg1"/>
                </a:solidFill>
                <a:highlight>
                  <a:srgbClr val="000000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[MASK]</a:t>
            </a:r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”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BB0640A-662B-5E8C-0731-4E9A541CC30D}"/>
              </a:ext>
            </a:extLst>
          </p:cNvPr>
          <p:cNvGrpSpPr/>
          <p:nvPr/>
        </p:nvGrpSpPr>
        <p:grpSpPr>
          <a:xfrm>
            <a:off x="6582378" y="3770827"/>
            <a:ext cx="1384431" cy="1016534"/>
            <a:chOff x="6053458" y="1801327"/>
            <a:chExt cx="1384431" cy="1016534"/>
          </a:xfrm>
        </p:grpSpPr>
        <p:pic>
          <p:nvPicPr>
            <p:cNvPr id="13" name="Picture 2" descr="Word frequency in titles of all articles with Frequency &gt;= 10 Figure 2... |  Download Scientific Diagram">
              <a:extLst>
                <a:ext uri="{FF2B5EF4-FFF2-40B4-BE49-F238E27FC236}">
                  <a16:creationId xmlns:a16="http://schemas.microsoft.com/office/drawing/2014/main" id="{6542A56D-A7FC-D9BC-DF9D-2F6CDF7787C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grayscl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4700"/>
                      </a14:imgEffect>
                      <a14:imgEffect>
                        <a14:saturation sat="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94" t="8585" r="65769" b="30524"/>
            <a:stretch/>
          </p:blipFill>
          <p:spPr bwMode="auto">
            <a:xfrm rot="5400000">
              <a:off x="6500656" y="1979281"/>
              <a:ext cx="772768" cy="7465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898FF60-7DEA-0579-4A62-208E889FEAF2}"/>
                </a:ext>
              </a:extLst>
            </p:cNvPr>
            <p:cNvSpPr txBox="1"/>
            <p:nvPr/>
          </p:nvSpPr>
          <p:spPr>
            <a:xfrm>
              <a:off x="6053458" y="1934927"/>
              <a:ext cx="512696" cy="88293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>
                <a:lnSpc>
                  <a:spcPct val="150000"/>
                </a:lnSpc>
              </a:pPr>
              <a:r>
                <a:rPr lang="en-US" sz="700" dirty="0">
                  <a:latin typeface="Consolas" panose="020B0609020204030204" pitchFamily="49" charset="0"/>
                  <a:cs typeface="Consolas" panose="020B0609020204030204" pitchFamily="49" charset="0"/>
                </a:rPr>
                <a:t>mat</a:t>
              </a:r>
            </a:p>
            <a:p>
              <a:pPr algn="r">
                <a:lnSpc>
                  <a:spcPct val="150000"/>
                </a:lnSpc>
              </a:pPr>
              <a:r>
                <a:rPr lang="en-US" sz="700" dirty="0">
                  <a:latin typeface="Consolas" panose="020B0609020204030204" pitchFamily="49" charset="0"/>
                  <a:cs typeface="Consolas" panose="020B0609020204030204" pitchFamily="49" charset="0"/>
                </a:rPr>
                <a:t>table</a:t>
              </a:r>
            </a:p>
            <a:p>
              <a:pPr algn="r">
                <a:lnSpc>
                  <a:spcPct val="150000"/>
                </a:lnSpc>
              </a:pPr>
              <a:r>
                <a:rPr lang="en-US" sz="700" dirty="0">
                  <a:latin typeface="Consolas" panose="020B0609020204030204" pitchFamily="49" charset="0"/>
                  <a:cs typeface="Consolas" panose="020B0609020204030204" pitchFamily="49" charset="0"/>
                </a:rPr>
                <a:t>bed</a:t>
              </a:r>
            </a:p>
            <a:p>
              <a:pPr algn="r">
                <a:lnSpc>
                  <a:spcPct val="150000"/>
                </a:lnSpc>
              </a:pPr>
              <a:r>
                <a:rPr lang="en-US" sz="700" dirty="0">
                  <a:latin typeface="Consolas" panose="020B0609020204030204" pitchFamily="49" charset="0"/>
                  <a:cs typeface="Consolas" panose="020B0609020204030204" pitchFamily="49" charset="0"/>
                </a:rPr>
                <a:t>desk</a:t>
              </a:r>
            </a:p>
            <a:p>
              <a:pPr algn="r">
                <a:lnSpc>
                  <a:spcPct val="150000"/>
                </a:lnSpc>
              </a:pPr>
              <a:r>
                <a:rPr lang="en-US" sz="700" dirty="0">
                  <a:latin typeface="Consolas" panose="020B0609020204030204" pitchFamily="49" charset="0"/>
                  <a:cs typeface="Consolas" panose="020B0609020204030204" pitchFamily="49" charset="0"/>
                </a:rPr>
                <a:t>chair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F9B2F606-BE33-0CB3-5FFC-1180B9B672A4}"/>
                </a:ext>
              </a:extLst>
            </p:cNvPr>
            <p:cNvSpPr txBox="1"/>
            <p:nvPr/>
          </p:nvSpPr>
          <p:spPr>
            <a:xfrm>
              <a:off x="6579003" y="1801327"/>
              <a:ext cx="858886" cy="2462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000" dirty="0">
                  <a:latin typeface="Corbel" panose="020B0503020204020204" pitchFamily="34" charset="0"/>
                </a:rPr>
                <a:t>Prob</a:t>
              </a:r>
            </a:p>
          </p:txBody>
        </p:sp>
      </p:grp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F1E95AB5-C7CA-5E40-EDAC-EA05D0FBD93E}"/>
              </a:ext>
            </a:extLst>
          </p:cNvPr>
          <p:cNvSpPr/>
          <p:nvPr/>
        </p:nvSpPr>
        <p:spPr>
          <a:xfrm>
            <a:off x="4510753" y="4024246"/>
            <a:ext cx="1180334" cy="634667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rIns="0" rtlCol="0" anchor="ctr"/>
          <a:lstStyle/>
          <a:p>
            <a:pPr algn="ctr"/>
            <a:r>
              <a:rPr lang="en-US" i="1" dirty="0">
                <a:latin typeface="Merriweather Sans" panose="02000503060000020004" pitchFamily="2" charset="77"/>
              </a:rPr>
              <a:t>Some </a:t>
            </a:r>
            <a:br>
              <a:rPr lang="en-US" i="1" dirty="0">
                <a:latin typeface="Merriweather Sans" panose="02000503060000020004" pitchFamily="2" charset="77"/>
              </a:rPr>
            </a:br>
            <a:r>
              <a:rPr lang="en-US" i="1" dirty="0">
                <a:latin typeface="Merriweather Sans" panose="02000503060000020004" pitchFamily="2" charset="77"/>
              </a:rPr>
              <a:t>model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270059B-6F1E-C3BB-4E56-841D1D5C7FC4}"/>
              </a:ext>
            </a:extLst>
          </p:cNvPr>
          <p:cNvSpPr txBox="1"/>
          <p:nvPr/>
        </p:nvSpPr>
        <p:spPr>
          <a:xfrm>
            <a:off x="2286000" y="4904823"/>
            <a:ext cx="457200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latin typeface="Corbel" panose="020B0503020204020204" pitchFamily="34" charset="0"/>
              </a:rPr>
              <a:t>[</a:t>
            </a:r>
            <a:r>
              <a:rPr lang="en-US" sz="1000" dirty="0">
                <a:latin typeface="Corbel" panose="020B0503020204020204" pitchFamily="34" charset="0"/>
                <a:hlinkClick r:id="rId5"/>
              </a:rPr>
              <a:t>The Curious Case of Neural Text Degeneration, Holtzman et al., 2020</a:t>
            </a:r>
            <a:r>
              <a:rPr lang="en-US" sz="1000" dirty="0">
                <a:latin typeface="Corbel" panose="020B0503020204020204" pitchFamily="34" charset="0"/>
              </a:rPr>
              <a:t>]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726EBB8-83BD-5793-B702-99F148A6642D}"/>
              </a:ext>
            </a:extLst>
          </p:cNvPr>
          <p:cNvSpPr/>
          <p:nvPr/>
        </p:nvSpPr>
        <p:spPr>
          <a:xfrm>
            <a:off x="6669204" y="3789530"/>
            <a:ext cx="1369621" cy="495869"/>
          </a:xfrm>
          <a:prstGeom prst="rect">
            <a:avLst/>
          </a:prstGeom>
          <a:solidFill>
            <a:srgbClr val="FF0000">
              <a:alpha val="7059"/>
            </a:srgbClr>
          </a:solidFill>
          <a:ln>
            <a:solidFill>
              <a:srgbClr val="FF0409">
                <a:alpha val="54118"/>
              </a:srgb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orbel" panose="020B0503020204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2">
                <a:extLst>
                  <a:ext uri="{FF2B5EF4-FFF2-40B4-BE49-F238E27FC236}">
                    <a16:creationId xmlns:a16="http://schemas.microsoft.com/office/drawing/2014/main" id="{5A83C694-A736-B9E2-B61F-D58C9A3A560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93591" y="2137448"/>
                <a:ext cx="5069766" cy="86860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L="457200" marR="0" lvl="0" indent="-34290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800"/>
                  <a:buFont typeface="Corbel"/>
                  <a:buChar char="●"/>
                  <a:defRPr sz="1800" b="0" i="0" u="none" strike="noStrike" cap="none">
                    <a:solidFill>
                      <a:schemeClr val="dk2"/>
                    </a:solidFill>
                    <a:latin typeface="Corbel"/>
                    <a:ea typeface="Corbel"/>
                    <a:cs typeface="Corbel"/>
                    <a:sym typeface="Corbel"/>
                  </a:defRPr>
                </a:lvl1pPr>
                <a:lvl2pPr marL="914400" marR="0" lvl="1" indent="-31750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400"/>
                  <a:buFont typeface="Corbel"/>
                  <a:buChar char="○"/>
                  <a:defRPr sz="1400" b="0" i="0" u="none" strike="noStrike" cap="none">
                    <a:solidFill>
                      <a:schemeClr val="dk2"/>
                    </a:solidFill>
                    <a:latin typeface="Corbel"/>
                    <a:ea typeface="Corbel"/>
                    <a:cs typeface="Corbel"/>
                    <a:sym typeface="Corbel"/>
                  </a:defRPr>
                </a:lvl2pPr>
                <a:lvl3pPr marL="1371600" marR="0" lvl="2" indent="-31750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400"/>
                  <a:buFont typeface="Corbel"/>
                  <a:buChar char="■"/>
                  <a:defRPr sz="1400" b="0" i="0" u="none" strike="noStrike" cap="none">
                    <a:solidFill>
                      <a:schemeClr val="dk2"/>
                    </a:solidFill>
                    <a:latin typeface="Corbel"/>
                    <a:ea typeface="Corbel"/>
                    <a:cs typeface="Corbel"/>
                    <a:sym typeface="Corbel"/>
                  </a:defRPr>
                </a:lvl3pPr>
                <a:lvl4pPr marL="1828800" marR="0" lvl="3" indent="-31750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400"/>
                  <a:buFont typeface="Corbel"/>
                  <a:buChar char="●"/>
                  <a:defRPr sz="1400" b="0" i="0" u="none" strike="noStrike" cap="none">
                    <a:solidFill>
                      <a:schemeClr val="dk2"/>
                    </a:solidFill>
                    <a:latin typeface="Corbel"/>
                    <a:ea typeface="Corbel"/>
                    <a:cs typeface="Corbel"/>
                    <a:sym typeface="Corbel"/>
                  </a:defRPr>
                </a:lvl4pPr>
                <a:lvl5pPr marL="2286000" marR="0" lvl="4" indent="-31750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400"/>
                  <a:buFont typeface="Corbel"/>
                  <a:buChar char="○"/>
                  <a:defRPr sz="1400" b="0" i="0" u="none" strike="noStrike" cap="none">
                    <a:solidFill>
                      <a:schemeClr val="dk2"/>
                    </a:solidFill>
                    <a:latin typeface="Corbel"/>
                    <a:ea typeface="Corbel"/>
                    <a:cs typeface="Corbel"/>
                    <a:sym typeface="Corbel"/>
                  </a:defRPr>
                </a:lvl5pPr>
                <a:lvl6pPr marL="2743200" marR="0" lvl="5" indent="-31750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400"/>
                  <a:buFont typeface="Corbel"/>
                  <a:buChar char="■"/>
                  <a:defRPr sz="1400" b="0" i="0" u="none" strike="noStrike" cap="none">
                    <a:solidFill>
                      <a:schemeClr val="dk2"/>
                    </a:solidFill>
                    <a:latin typeface="Corbel"/>
                    <a:ea typeface="Corbel"/>
                    <a:cs typeface="Corbel"/>
                    <a:sym typeface="Corbel"/>
                  </a:defRPr>
                </a:lvl6pPr>
                <a:lvl7pPr marL="3200400" marR="0" lvl="6" indent="-31750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400"/>
                  <a:buFont typeface="Corbel"/>
                  <a:buChar char="●"/>
                  <a:defRPr sz="1400" b="0" i="0" u="none" strike="noStrike" cap="none">
                    <a:solidFill>
                      <a:schemeClr val="dk2"/>
                    </a:solidFill>
                    <a:latin typeface="Corbel"/>
                    <a:ea typeface="Corbel"/>
                    <a:cs typeface="Corbel"/>
                    <a:sym typeface="Corbel"/>
                  </a:defRPr>
                </a:lvl7pPr>
                <a:lvl8pPr marL="3657600" marR="0" lvl="7" indent="-31750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400"/>
                  <a:buFont typeface="Corbel"/>
                  <a:buChar char="○"/>
                  <a:defRPr sz="1400" b="0" i="0" u="none" strike="noStrike" cap="none">
                    <a:solidFill>
                      <a:schemeClr val="dk2"/>
                    </a:solidFill>
                    <a:latin typeface="Corbel"/>
                    <a:ea typeface="Corbel"/>
                    <a:cs typeface="Corbel"/>
                    <a:sym typeface="Corbel"/>
                  </a:defRPr>
                </a:lvl8pPr>
                <a:lvl9pPr marL="4114800" marR="0" lvl="8" indent="-31750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400"/>
                  <a:buFont typeface="Corbel"/>
                  <a:buChar char="■"/>
                  <a:defRPr sz="1400" b="0" i="0" u="none" strike="noStrike" cap="none">
                    <a:solidFill>
                      <a:schemeClr val="dk2"/>
                    </a:solidFill>
                    <a:latin typeface="Corbel"/>
                    <a:ea typeface="Corbel"/>
                    <a:cs typeface="Corbel"/>
                    <a:sym typeface="Corbel"/>
                  </a:defRPr>
                </a:lvl9pPr>
              </a:lstStyle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𝑠</m:t>
                      </m:r>
                      <m:r>
                        <a:rPr lang="en-US" sz="20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0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  <m:sub>
                          <m: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&lt;</m:t>
                          </m:r>
                          <m: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en-US" sz="20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0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{"/>
                          <m:endChr m:val=""/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nor/>
                                  </m:rPr>
                                  <a:rPr lang="en-US" sz="2000" b="1" dirty="0">
                                    <a:solidFill>
                                      <a:schemeClr val="tx1"/>
                                    </a:solidFill>
                                  </a:rPr>
                                  <m:t>P</m:t>
                                </m:r>
                                <m:r>
                                  <m:rPr>
                                    <m:nor/>
                                  </m:rPr>
                                  <a:rPr lang="en-US" sz="2000" dirty="0">
                                    <a:solidFill>
                                      <a:schemeClr val="tx1"/>
                                    </a:solidFill>
                                  </a:rPr>
                                  <m:t>(</m:t>
                                </m:r>
                                <m:r>
                                  <a:rPr lang="en-US" sz="20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𝑋</m:t>
                                </m:r>
                                <m:r>
                                  <a:rPr lang="en-US" sz="20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r>
                                  <a:rPr lang="en-US" sz="20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m:rPr>
                                    <m:nor/>
                                  </m:rPr>
                                  <a:rPr lang="en-US" sz="2000" dirty="0">
                                    <a:solidFill>
                                      <a:schemeClr val="tx1"/>
                                    </a:solidFill>
                                  </a:rPr>
                                  <m:t>|</m:t>
                                </m:r>
                                <m:sSub>
                                  <m:sSubPr>
                                    <m:ctrlPr>
                                      <a:rPr lang="en-US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000" b="1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𝒙</m:t>
                                    </m:r>
                                  </m:e>
                                  <m:sub>
                                    <m:r>
                                      <a:rPr lang="en-US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&lt;</m:t>
                                    </m:r>
                                    <m:r>
                                      <a:rPr lang="en-US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sub>
                                </m:sSub>
                                <m:r>
                                  <m:rPr>
                                    <m:nor/>
                                  </m:rPr>
                                  <a:rPr lang="en-US" sz="2000" dirty="0">
                                    <a:solidFill>
                                      <a:schemeClr val="tx1"/>
                                    </a:solidFill>
                                  </a:rPr>
                                  <m:t>)</m:t>
                                </m:r>
                              </m:e>
                              <m:e>
                                <m:r>
                                  <m:rPr>
                                    <m:sty m:val="p"/>
                                  </m:rPr>
                                  <a:rPr lang="en-US" sz="2000" b="0" i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if</m:t>
                                </m:r>
                                <m:r>
                                  <a:rPr lang="en-US" sz="20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n-US" sz="20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US" sz="20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∈</m:t>
                                </m:r>
                                <m:r>
                                  <m:rPr>
                                    <m:sty m:val="p"/>
                                  </m:rPr>
                                  <a:rPr lang="en-US" sz="20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arg</m:t>
                                </m:r>
                                <m:limLow>
                                  <m:limLowPr>
                                    <m:ctrlPr>
                                      <a:rPr lang="en-US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limLow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sz="2000" b="0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min</m:t>
                                    </m:r>
                                  </m:e>
                                  <m:lim>
                                    <m:acc>
                                      <m:accPr>
                                        <m:chr m:val="̃"/>
                                        <m:ctrlPr>
                                          <a:rPr lang="en-US" sz="20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sz="20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𝑉</m:t>
                                        </m:r>
                                      </m:e>
                                    </m:acc>
                                    <m:r>
                                      <a:rPr lang="en-US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⊂</m:t>
                                    </m:r>
                                    <m:r>
                                      <a:rPr lang="en-US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𝑉</m:t>
                                    </m:r>
                                  </m:lim>
                                </m:limLow>
                                <m:r>
                                  <a:rPr lang="en-US" sz="20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 |</m:t>
                                </m:r>
                                <m:acc>
                                  <m:accPr>
                                    <m:chr m:val="̃"/>
                                    <m:ctrlPr>
                                      <a:rPr lang="en-US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𝑉</m:t>
                                    </m:r>
                                  </m:e>
                                </m:acc>
                                <m:r>
                                  <a:rPr lang="en-US" sz="20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| 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20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m:rPr>
                                    <m:sty m:val="p"/>
                                  </m:rPr>
                                  <a:rPr lang="en-US" sz="2000" b="0" i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otherwise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20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" name="Content Placeholder 2">
                <a:extLst>
                  <a:ext uri="{FF2B5EF4-FFF2-40B4-BE49-F238E27FC236}">
                    <a16:creationId xmlns:a16="http://schemas.microsoft.com/office/drawing/2014/main" id="{5A83C694-A736-B9E2-B61F-D58C9A3A560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3591" y="2137448"/>
                <a:ext cx="5069766" cy="868603"/>
              </a:xfrm>
              <a:prstGeom prst="rect">
                <a:avLst/>
              </a:prstGeom>
              <a:blipFill>
                <a:blip r:embed="rId6"/>
                <a:stretch>
                  <a:fillRect l="-3500" t="-184058" b="-31594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440F5892-EE19-AE55-8385-BB07D3740BC6}"/>
              </a:ext>
            </a:extLst>
          </p:cNvPr>
          <p:cNvSpPr txBox="1"/>
          <p:nvPr/>
        </p:nvSpPr>
        <p:spPr>
          <a:xfrm>
            <a:off x="7936108" y="3295178"/>
            <a:ext cx="1102958" cy="466298"/>
          </a:xfrm>
          <a:prstGeom prst="wedgeRoundRectCallout">
            <a:avLst>
              <a:gd name="adj1" fmla="val -51008"/>
              <a:gd name="adj2" fmla="val 80675"/>
              <a:gd name="adj3" fmla="val 16667"/>
            </a:avLst>
          </a:prstGeom>
          <a:solidFill>
            <a:srgbClr val="DCECFF"/>
          </a:solidFill>
          <a:ln w="127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0" tIns="0" rIns="0" bIns="0">
            <a:spAutoFit/>
          </a:bodyPr>
          <a:lstStyle/>
          <a:p>
            <a:pPr marL="165100" marR="157480" algn="ctr">
              <a:lnSpc>
                <a:spcPct val="101899"/>
              </a:lnSpc>
              <a:spcBef>
                <a:spcPts val="245"/>
              </a:spcBef>
            </a:pP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Top p tokens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8F7D07E8-9A22-A40B-D54B-6CAA966CCAD4}"/>
                  </a:ext>
                </a:extLst>
              </p:cNvPr>
              <p:cNvSpPr txBox="1"/>
              <p:nvPr/>
            </p:nvSpPr>
            <p:spPr>
              <a:xfrm>
                <a:off x="5930470" y="2188682"/>
                <a:ext cx="2950272" cy="102252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𝑠</m:t>
                      </m:r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.  </m:t>
                      </m:r>
                      <m:nary>
                        <m:naryPr>
                          <m:chr m:val="∑"/>
                          <m:ctrlPr>
                            <a:rPr lang="en-US" sz="20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∈</m:t>
                          </m:r>
                          <m:acc>
                            <m:accPr>
                              <m:chr m:val="̃"/>
                              <m:ctrlPr>
                                <a:rPr lang="en-US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</m:acc>
                        </m:sub>
                        <m:sup/>
                        <m:e>
                          <m:r>
                            <m:rPr>
                              <m:nor/>
                            </m:rPr>
                            <a:rPr lang="en-US" sz="2000" b="1" dirty="0">
                              <a:solidFill>
                                <a:schemeClr val="tx1"/>
                              </a:solidFill>
                            </a:rPr>
                            <m:t>P</m:t>
                          </m:r>
                          <m:r>
                            <m:rPr>
                              <m:nor/>
                            </m:rPr>
                            <a:rPr lang="en-US" sz="2000" dirty="0">
                              <a:solidFill>
                                <a:schemeClr val="tx1"/>
                              </a:solidFill>
                            </a:rPr>
                            <m:t>(</m:t>
                          </m:r>
                          <m: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m:rPr>
                              <m:nor/>
                            </m:rPr>
                            <a:rPr lang="en-US" sz="2000" dirty="0">
                              <a:solidFill>
                                <a:schemeClr val="tx1"/>
                              </a:solidFill>
                            </a:rPr>
                            <m:t>|</m:t>
                          </m:r>
                          <m:sSub>
                            <m:sSubPr>
                              <m:ctrlPr>
                                <a:rPr lang="en-US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𝒙</m:t>
                              </m:r>
                            </m:e>
                            <m:sub>
                              <m:r>
                                <a:rPr lang="en-US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&lt;</m:t>
                              </m:r>
                              <m:r>
                                <a:rPr lang="en-US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  <m:r>
                            <m:rPr>
                              <m:nor/>
                            </m:rPr>
                            <a:rPr lang="en-US" sz="2000" dirty="0">
                              <a:solidFill>
                                <a:schemeClr val="tx1"/>
                              </a:solidFill>
                            </a:rPr>
                            <m:t>)</m:t>
                          </m:r>
                          <m:r>
                            <m:rPr>
                              <m:nor/>
                            </m:rPr>
                            <a:rPr lang="en-US" sz="2000" b="0" i="0" dirty="0" smtClean="0">
                              <a:solidFill>
                                <a:schemeClr val="tx1"/>
                              </a:solidFill>
                            </a:rPr>
                            <m:t> </m:t>
                          </m:r>
                          <m:r>
                            <a:rPr lang="en-US" sz="2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≥</m:t>
                          </m:r>
                          <m:r>
                            <m:rPr>
                              <m:nor/>
                            </m:rPr>
                            <a:rPr lang="en-US" sz="2000" b="0" i="0" dirty="0" smtClean="0">
                              <a:solidFill>
                                <a:schemeClr val="tx1"/>
                              </a:solidFill>
                            </a:rPr>
                            <m:t> </m:t>
                          </m:r>
                          <m:r>
                            <a:rPr lang="en-US" sz="2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</m:nary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8F7D07E8-9A22-A40B-D54B-6CAA966CCAD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30470" y="2188682"/>
                <a:ext cx="2950272" cy="1022524"/>
              </a:xfrm>
              <a:prstGeom prst="rect">
                <a:avLst/>
              </a:prstGeom>
              <a:blipFill>
                <a:blip r:embed="rId7"/>
                <a:stretch>
                  <a:fillRect l="-7296" t="-90123" b="-1407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556888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CEAD16-ABDD-824B-846F-F51D5EC363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F97595-4C5E-41EC-BF31-6B404E57C4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919" y="107119"/>
            <a:ext cx="8610081" cy="857542"/>
          </a:xfrm>
        </p:spPr>
        <p:txBody>
          <a:bodyPr>
            <a:normAutofit/>
          </a:bodyPr>
          <a:lstStyle/>
          <a:p>
            <a:r>
              <a:rPr lang="en-US" dirty="0"/>
              <a:t>Top-p (Nucleus) Sampling: Quiz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6C67731-88BE-7629-F547-05B00C63E730}"/>
                  </a:ext>
                </a:extLst>
              </p:cNvPr>
              <p:cNvSpPr>
                <a:spLocks noGrp="1"/>
              </p:cNvSpPr>
              <p:nvPr>
                <p:ph type="body" sz="quarter" idx="16"/>
              </p:nvPr>
            </p:nvSpPr>
            <p:spPr/>
            <p:txBody>
              <a:bodyPr/>
              <a:lstStyle/>
              <a:p>
                <a:r>
                  <a:rPr lang="en-US" dirty="0"/>
                  <a:t>Select tail size dynamically by only considering the </a:t>
                </a:r>
                <a:r>
                  <a:rPr lang="en-US" dirty="0">
                    <a:solidFill>
                      <a:srgbClr val="C00000"/>
                    </a:solidFill>
                  </a:rPr>
                  <a:t>“nucleus”</a:t>
                </a:r>
                <a:r>
                  <a:rPr lang="en-US" dirty="0"/>
                  <a:t> of the distribution</a:t>
                </a:r>
              </a:p>
              <a:p>
                <a:r>
                  <a:rPr lang="en-US" dirty="0"/>
                  <a:t>On each step, randomly sample from the distribution, but </a:t>
                </a:r>
                <a:r>
                  <a:rPr lang="en-US" dirty="0">
                    <a:solidFill>
                      <a:srgbClr val="C00000"/>
                    </a:solidFill>
                  </a:rPr>
                  <a:t>restricted to just the </a:t>
                </a:r>
                <a:br>
                  <a:rPr lang="en-US" dirty="0">
                    <a:solidFill>
                      <a:srgbClr val="C00000"/>
                    </a:solidFill>
                  </a:rPr>
                </a:br>
                <a:r>
                  <a:rPr lang="en-US" dirty="0">
                    <a:solidFill>
                      <a:srgbClr val="C00000"/>
                    </a:solidFill>
                  </a:rPr>
                  <a:t>top-p most probable words.</a:t>
                </a:r>
              </a:p>
              <a:p>
                <a:pPr lvl="1"/>
                <a:endParaRPr lang="en-US" dirty="0"/>
              </a:p>
              <a:p>
                <a:r>
                  <a:rPr lang="en-US" b="1" dirty="0"/>
                  <a:t>Question 1:</a:t>
                </a:r>
                <a:r>
                  <a:rPr lang="en-US" dirty="0"/>
                  <a:t> If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r>
                  <a:rPr lang="en-US" dirty="0"/>
                  <a:t>, top-</a:t>
                </a:r>
                <a14:m>
                  <m:oMath xmlns:m="http://schemas.openxmlformats.org/officeDocument/2006/math">
                    <m:r>
                      <a:rPr lang="en-US" sz="16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r>
                  <a:rPr lang="en-US" dirty="0"/>
                  <a:t> sampling reduces to what algorithm? </a:t>
                </a:r>
              </a:p>
              <a:p>
                <a:r>
                  <a:rPr lang="en-US" b="1" dirty="0"/>
                  <a:t>Question 2:</a:t>
                </a:r>
                <a:r>
                  <a:rPr lang="en-US" dirty="0"/>
                  <a:t> How about </a:t>
                </a:r>
                <a14:m>
                  <m:oMath xmlns:m="http://schemas.openxmlformats.org/officeDocument/2006/math">
                    <m:r>
                      <a:rPr lang="en-US" sz="16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sz="16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→0</m:t>
                    </m:r>
                  </m:oMath>
                </a14:m>
                <a:r>
                  <a:rPr lang="en-US" dirty="0"/>
                  <a:t>? </a:t>
                </a:r>
              </a:p>
              <a:p>
                <a:pPr lvl="1"/>
                <a:endParaRPr lang="en-US" dirty="0"/>
              </a:p>
              <a:p>
                <a:pPr lvl="1"/>
                <a:endParaRPr lang="en-US" dirty="0"/>
              </a:p>
              <a:p>
                <a:pPr lvl="1"/>
                <a:endParaRPr lang="en-US" dirty="0"/>
              </a:p>
              <a:p>
                <a:pPr lvl="1"/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6C67731-88BE-7629-F547-05B00C63E73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6"/>
              </p:nvPr>
            </p:nvSpPr>
            <p:spPr>
              <a:blipFill>
                <a:blip r:embed="rId3"/>
                <a:stretch>
                  <a:fillRect l="-471" t="-12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ight Arrow 8">
            <a:extLst>
              <a:ext uri="{FF2B5EF4-FFF2-40B4-BE49-F238E27FC236}">
                <a16:creationId xmlns:a16="http://schemas.microsoft.com/office/drawing/2014/main" id="{3424FACE-E271-2CB9-AA51-6E7B748EA0A4}"/>
              </a:ext>
            </a:extLst>
          </p:cNvPr>
          <p:cNvSpPr/>
          <p:nvPr/>
        </p:nvSpPr>
        <p:spPr>
          <a:xfrm>
            <a:off x="3813509" y="4102364"/>
            <a:ext cx="573450" cy="526869"/>
          </a:xfrm>
          <a:prstGeom prst="rightArrow">
            <a:avLst>
              <a:gd name="adj1" fmla="val 50000"/>
              <a:gd name="adj2" fmla="val 66297"/>
            </a:avLst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orbel" panose="020B0503020204020204" pitchFamily="34" charset="0"/>
            </a:endParaRPr>
          </a:p>
        </p:txBody>
      </p:sp>
      <p:sp>
        <p:nvSpPr>
          <p:cNvPr id="10" name="Right Arrow 9">
            <a:extLst>
              <a:ext uri="{FF2B5EF4-FFF2-40B4-BE49-F238E27FC236}">
                <a16:creationId xmlns:a16="http://schemas.microsoft.com/office/drawing/2014/main" id="{6EE13D05-0BB6-35D0-ED58-9C15702BCBB9}"/>
              </a:ext>
            </a:extLst>
          </p:cNvPr>
          <p:cNvSpPr/>
          <p:nvPr/>
        </p:nvSpPr>
        <p:spPr>
          <a:xfrm>
            <a:off x="5863357" y="4067659"/>
            <a:ext cx="573450" cy="526869"/>
          </a:xfrm>
          <a:prstGeom prst="rightArrow">
            <a:avLst>
              <a:gd name="adj1" fmla="val 50000"/>
              <a:gd name="adj2" fmla="val 66297"/>
            </a:avLst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orbel" panose="020B0503020204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AE076C9-0FBF-E358-6E56-253FB41F02A1}"/>
              </a:ext>
            </a:extLst>
          </p:cNvPr>
          <p:cNvSpPr txBox="1"/>
          <p:nvPr/>
        </p:nvSpPr>
        <p:spPr>
          <a:xfrm>
            <a:off x="718937" y="4211631"/>
            <a:ext cx="2877742" cy="30777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marL="0" lvl="0" indent="0" algn="ctr">
              <a:spcAft>
                <a:spcPts val="1200"/>
              </a:spcAft>
              <a:buNone/>
            </a:pPr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“The cat sat on the </a:t>
            </a:r>
            <a:r>
              <a:rPr lang="en-US" sz="1400" dirty="0">
                <a:solidFill>
                  <a:schemeClr val="bg1"/>
                </a:solidFill>
                <a:highlight>
                  <a:srgbClr val="000000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[MASK]</a:t>
            </a:r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”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EB7945FB-8B3E-5107-C530-FAA598D0C19A}"/>
              </a:ext>
            </a:extLst>
          </p:cNvPr>
          <p:cNvGrpSpPr/>
          <p:nvPr/>
        </p:nvGrpSpPr>
        <p:grpSpPr>
          <a:xfrm>
            <a:off x="6582378" y="3770827"/>
            <a:ext cx="1384431" cy="1016534"/>
            <a:chOff x="6053458" y="1801327"/>
            <a:chExt cx="1384431" cy="1016534"/>
          </a:xfrm>
        </p:grpSpPr>
        <p:pic>
          <p:nvPicPr>
            <p:cNvPr id="13" name="Picture 2" descr="Word frequency in titles of all articles with Frequency &gt;= 10 Figure 2... |  Download Scientific Diagram">
              <a:extLst>
                <a:ext uri="{FF2B5EF4-FFF2-40B4-BE49-F238E27FC236}">
                  <a16:creationId xmlns:a16="http://schemas.microsoft.com/office/drawing/2014/main" id="{2F2317E4-AE2B-D5B2-E4D1-07C36EB393D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grayscl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4700"/>
                      </a14:imgEffect>
                      <a14:imgEffect>
                        <a14:saturation sat="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94" t="8585" r="65769" b="30524"/>
            <a:stretch/>
          </p:blipFill>
          <p:spPr bwMode="auto">
            <a:xfrm rot="5400000">
              <a:off x="6500656" y="1979281"/>
              <a:ext cx="772768" cy="7465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774073C5-0CB4-D591-EB7E-B7BDF02D9AA9}"/>
                </a:ext>
              </a:extLst>
            </p:cNvPr>
            <p:cNvSpPr txBox="1"/>
            <p:nvPr/>
          </p:nvSpPr>
          <p:spPr>
            <a:xfrm>
              <a:off x="6053458" y="1934927"/>
              <a:ext cx="512696" cy="88293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>
                <a:lnSpc>
                  <a:spcPct val="150000"/>
                </a:lnSpc>
              </a:pPr>
              <a:r>
                <a:rPr lang="en-US" sz="700" dirty="0">
                  <a:latin typeface="Consolas" panose="020B0609020204030204" pitchFamily="49" charset="0"/>
                  <a:cs typeface="Consolas" panose="020B0609020204030204" pitchFamily="49" charset="0"/>
                </a:rPr>
                <a:t>mat</a:t>
              </a:r>
            </a:p>
            <a:p>
              <a:pPr algn="r">
                <a:lnSpc>
                  <a:spcPct val="150000"/>
                </a:lnSpc>
              </a:pPr>
              <a:r>
                <a:rPr lang="en-US" sz="700" dirty="0">
                  <a:latin typeface="Consolas" panose="020B0609020204030204" pitchFamily="49" charset="0"/>
                  <a:cs typeface="Consolas" panose="020B0609020204030204" pitchFamily="49" charset="0"/>
                </a:rPr>
                <a:t>table</a:t>
              </a:r>
            </a:p>
            <a:p>
              <a:pPr algn="r">
                <a:lnSpc>
                  <a:spcPct val="150000"/>
                </a:lnSpc>
              </a:pPr>
              <a:r>
                <a:rPr lang="en-US" sz="700" dirty="0">
                  <a:latin typeface="Consolas" panose="020B0609020204030204" pitchFamily="49" charset="0"/>
                  <a:cs typeface="Consolas" panose="020B0609020204030204" pitchFamily="49" charset="0"/>
                </a:rPr>
                <a:t>bed</a:t>
              </a:r>
            </a:p>
            <a:p>
              <a:pPr algn="r">
                <a:lnSpc>
                  <a:spcPct val="150000"/>
                </a:lnSpc>
              </a:pPr>
              <a:r>
                <a:rPr lang="en-US" sz="700" dirty="0">
                  <a:latin typeface="Consolas" panose="020B0609020204030204" pitchFamily="49" charset="0"/>
                  <a:cs typeface="Consolas" panose="020B0609020204030204" pitchFamily="49" charset="0"/>
                </a:rPr>
                <a:t>desk</a:t>
              </a:r>
            </a:p>
            <a:p>
              <a:pPr algn="r">
                <a:lnSpc>
                  <a:spcPct val="150000"/>
                </a:lnSpc>
              </a:pPr>
              <a:r>
                <a:rPr lang="en-US" sz="700" dirty="0">
                  <a:latin typeface="Consolas" panose="020B0609020204030204" pitchFamily="49" charset="0"/>
                  <a:cs typeface="Consolas" panose="020B0609020204030204" pitchFamily="49" charset="0"/>
                </a:rPr>
                <a:t>chair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C5C53D1B-D4D3-401A-7E95-EBA34C14A1F0}"/>
                </a:ext>
              </a:extLst>
            </p:cNvPr>
            <p:cNvSpPr txBox="1"/>
            <p:nvPr/>
          </p:nvSpPr>
          <p:spPr>
            <a:xfrm>
              <a:off x="6579003" y="1801327"/>
              <a:ext cx="858886" cy="2462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000" dirty="0">
                  <a:latin typeface="Corbel" panose="020B0503020204020204" pitchFamily="34" charset="0"/>
                </a:rPr>
                <a:t>Prob</a:t>
              </a:r>
            </a:p>
          </p:txBody>
        </p:sp>
      </p:grp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EE59657B-03A5-86C8-EBE1-C52B06F0801F}"/>
              </a:ext>
            </a:extLst>
          </p:cNvPr>
          <p:cNvSpPr/>
          <p:nvPr/>
        </p:nvSpPr>
        <p:spPr>
          <a:xfrm>
            <a:off x="4510753" y="4024246"/>
            <a:ext cx="1180334" cy="634667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rIns="0" rtlCol="0" anchor="ctr"/>
          <a:lstStyle/>
          <a:p>
            <a:pPr algn="ctr"/>
            <a:r>
              <a:rPr lang="en-US" i="1" dirty="0">
                <a:latin typeface="Merriweather Sans" panose="02000503060000020004" pitchFamily="2" charset="77"/>
              </a:rPr>
              <a:t>Some </a:t>
            </a:r>
            <a:br>
              <a:rPr lang="en-US" i="1" dirty="0">
                <a:latin typeface="Merriweather Sans" panose="02000503060000020004" pitchFamily="2" charset="77"/>
              </a:rPr>
            </a:br>
            <a:r>
              <a:rPr lang="en-US" i="1" dirty="0">
                <a:latin typeface="Merriweather Sans" panose="02000503060000020004" pitchFamily="2" charset="77"/>
              </a:rPr>
              <a:t>model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C165C64-7D01-DB9B-337F-330C976DD990}"/>
              </a:ext>
            </a:extLst>
          </p:cNvPr>
          <p:cNvSpPr/>
          <p:nvPr/>
        </p:nvSpPr>
        <p:spPr>
          <a:xfrm>
            <a:off x="6669204" y="3789530"/>
            <a:ext cx="1369621" cy="495869"/>
          </a:xfrm>
          <a:prstGeom prst="rect">
            <a:avLst/>
          </a:prstGeom>
          <a:solidFill>
            <a:srgbClr val="FF0000">
              <a:alpha val="7059"/>
            </a:srgbClr>
          </a:solidFill>
          <a:ln>
            <a:solidFill>
              <a:srgbClr val="FF0409">
                <a:alpha val="54118"/>
              </a:srgb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orbel" panose="020B0503020204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2A77D14-B289-78BE-A8CD-BA55FA302B0E}"/>
              </a:ext>
            </a:extLst>
          </p:cNvPr>
          <p:cNvSpPr txBox="1"/>
          <p:nvPr/>
        </p:nvSpPr>
        <p:spPr>
          <a:xfrm>
            <a:off x="7936108" y="3295178"/>
            <a:ext cx="1102958" cy="466298"/>
          </a:xfrm>
          <a:prstGeom prst="wedgeRoundRectCallout">
            <a:avLst>
              <a:gd name="adj1" fmla="val -51008"/>
              <a:gd name="adj2" fmla="val 80675"/>
              <a:gd name="adj3" fmla="val 16667"/>
            </a:avLst>
          </a:prstGeom>
          <a:solidFill>
            <a:srgbClr val="DCECFF"/>
          </a:solidFill>
          <a:ln w="127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0" tIns="0" rIns="0" bIns="0">
            <a:spAutoFit/>
          </a:bodyPr>
          <a:lstStyle/>
          <a:p>
            <a:pPr marL="165100" marR="157480" algn="ctr">
              <a:lnSpc>
                <a:spcPct val="101899"/>
              </a:lnSpc>
              <a:spcBef>
                <a:spcPts val="245"/>
              </a:spcBef>
            </a:pP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Top p tokens</a:t>
            </a:r>
          </a:p>
        </p:txBody>
      </p:sp>
    </p:spTree>
    <p:extLst>
      <p:ext uri="{BB962C8B-B14F-4D97-AF65-F5344CB8AC3E}">
        <p14:creationId xmlns:p14="http://schemas.microsoft.com/office/powerpoint/2010/main" val="9296607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A88FA4EC-AF8D-D705-69F3-7A3DA95385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84315"/>
          <a:stretch/>
        </p:blipFill>
        <p:spPr>
          <a:xfrm>
            <a:off x="311700" y="69369"/>
            <a:ext cx="8289216" cy="932041"/>
          </a:xfrm>
        </p:spPr>
      </p:pic>
      <p:pic>
        <p:nvPicPr>
          <p:cNvPr id="6" name="Content Placeholder 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A5241F67-24A8-8D87-6320-50D519B9CDE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3906" b="33991"/>
          <a:stretch/>
        </p:blipFill>
        <p:spPr>
          <a:xfrm>
            <a:off x="418614" y="654711"/>
            <a:ext cx="7990678" cy="1838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C453E061-EF5C-4229-E4E4-17EC1599F6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557" y="2538107"/>
            <a:ext cx="7795625" cy="203659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86AD3DD-2CCE-D047-FA6D-E8E8469B9883}"/>
              </a:ext>
            </a:extLst>
          </p:cNvPr>
          <p:cNvSpPr txBox="1"/>
          <p:nvPr/>
        </p:nvSpPr>
        <p:spPr>
          <a:xfrm>
            <a:off x="2286000" y="4904823"/>
            <a:ext cx="457200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latin typeface="Corbel" panose="020B0503020204020204" pitchFamily="34" charset="0"/>
              </a:rPr>
              <a:t>[</a:t>
            </a:r>
            <a:r>
              <a:rPr lang="en-US" sz="1000" dirty="0">
                <a:latin typeface="Corbel" panose="020B0503020204020204" pitchFamily="34" charset="0"/>
                <a:hlinkClick r:id="rId4"/>
              </a:rPr>
              <a:t>The Curious Case of Neural Text Degeneration, Holtzman et al., 2020</a:t>
            </a:r>
            <a:r>
              <a:rPr lang="en-US" sz="1000" dirty="0">
                <a:latin typeface="Corbel" panose="020B0503020204020204" pitchFamily="34" charset="0"/>
              </a:rPr>
              <a:t>]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DE73A86-0825-5C9E-6A8F-923797673297}"/>
              </a:ext>
            </a:extLst>
          </p:cNvPr>
          <p:cNvSpPr txBox="1"/>
          <p:nvPr/>
        </p:nvSpPr>
        <p:spPr>
          <a:xfrm>
            <a:off x="6224841" y="236073"/>
            <a:ext cx="2096545" cy="268372"/>
          </a:xfrm>
          <a:prstGeom prst="wedgeRoundRectCallout">
            <a:avLst>
              <a:gd name="adj1" fmla="val 29336"/>
              <a:gd name="adj2" fmla="val 89100"/>
              <a:gd name="adj3" fmla="val 16667"/>
            </a:avLst>
          </a:prstGeom>
          <a:solidFill>
            <a:srgbClr val="FFE7DD"/>
          </a:solidFill>
          <a:ln w="12700">
            <a:solidFill>
              <a:srgbClr val="C0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0" tIns="0" rIns="0" bIns="0">
            <a:spAutoFit/>
          </a:bodyPr>
          <a:lstStyle/>
          <a:p>
            <a:pPr marL="165100" marR="157480" algn="ctr">
              <a:lnSpc>
                <a:spcPct val="101899"/>
              </a:lnSpc>
              <a:spcBef>
                <a:spcPts val="245"/>
              </a:spcBef>
            </a:pPr>
            <a:r>
              <a:rPr lang="en-US" sz="1600" dirty="0">
                <a:latin typeface="Corbel" panose="020B0503020204020204" pitchFamily="34" charset="0"/>
                <a:cs typeface="Arial"/>
              </a:rPr>
              <a:t>Local Incoherence</a:t>
            </a:r>
          </a:p>
        </p:txBody>
      </p:sp>
    </p:spTree>
    <p:extLst>
      <p:ext uri="{BB962C8B-B14F-4D97-AF65-F5344CB8AC3E}">
        <p14:creationId xmlns:p14="http://schemas.microsoft.com/office/powerpoint/2010/main" val="24690395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DD7DC1-119E-D6E4-49EE-C2AA131702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896CE9-289B-DF1F-372B-B58B383480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919" y="107119"/>
            <a:ext cx="8610081" cy="857542"/>
          </a:xfrm>
        </p:spPr>
        <p:txBody>
          <a:bodyPr>
            <a:normAutofit/>
          </a:bodyPr>
          <a:lstStyle/>
          <a:p>
            <a:r>
              <a:rPr lang="en-US" dirty="0"/>
              <a:t>Failure Mode of Top-p Sampling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951D545-69CD-7B81-952D-85735E2B724B}"/>
                  </a:ext>
                </a:extLst>
              </p:cNvPr>
              <p:cNvSpPr>
                <a:spLocks noGrp="1"/>
              </p:cNvSpPr>
              <p:nvPr>
                <p:ph type="body" sz="quarter" idx="16"/>
              </p:nvPr>
            </p:nvSpPr>
            <p:spPr/>
            <p:txBody>
              <a:bodyPr/>
              <a:lstStyle/>
              <a:p>
                <a:r>
                  <a:rPr lang="en-US" dirty="0"/>
                  <a:t>Suppose we fix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=0.8</m:t>
                    </m:r>
                  </m:oMath>
                </a14:m>
                <a:r>
                  <a:rPr lang="el-GR" dirty="0"/>
                  <a:t>. </a:t>
                </a:r>
                <a:r>
                  <a:rPr lang="en-US" dirty="0"/>
                  <a:t>In certain cases, one of the failure modes of top-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US" i="1" dirty="0"/>
                  <a:t> </a:t>
                </a:r>
                <a:r>
                  <a:rPr lang="en-US" dirty="0"/>
                  <a:t>sampling can also appear with top-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r>
                  <a:rPr lang="el-GR" dirty="0"/>
                  <a:t> </a:t>
                </a:r>
                <a:r>
                  <a:rPr lang="en-US" dirty="0"/>
                  <a:t>sampling:</a:t>
                </a:r>
                <a:endParaRPr lang="en-US" dirty="0">
                  <a:solidFill>
                    <a:srgbClr val="C00000"/>
                  </a:solidFill>
                </a:endParaRPr>
              </a:p>
              <a:p>
                <a:pPr lvl="1"/>
                <a:endParaRPr lang="en-US" dirty="0"/>
              </a:p>
              <a:p>
                <a:pPr lvl="1"/>
                <a:endParaRPr lang="en-US" dirty="0"/>
              </a:p>
              <a:p>
                <a:pPr lvl="1"/>
                <a:endParaRPr lang="en-US" dirty="0"/>
              </a:p>
              <a:p>
                <a:pPr lvl="1"/>
                <a:endParaRPr lang="en-US" dirty="0"/>
              </a:p>
              <a:p>
                <a:pPr lvl="1"/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951D545-69CD-7B81-952D-85735E2B724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6"/>
              </p:nvPr>
            </p:nvSpPr>
            <p:spPr>
              <a:blipFill>
                <a:blip r:embed="rId3"/>
                <a:stretch>
                  <a:fillRect l="-471" t="-12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>
            <a:extLst>
              <a:ext uri="{FF2B5EF4-FFF2-40B4-BE49-F238E27FC236}">
                <a16:creationId xmlns:a16="http://schemas.microsoft.com/office/drawing/2014/main" id="{339CD987-0590-9680-8986-3993746FFC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89336" y="2491130"/>
            <a:ext cx="1770067" cy="1786306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B6638B76-9C26-1536-59EC-7474483E80B4}"/>
              </a:ext>
            </a:extLst>
          </p:cNvPr>
          <p:cNvSpPr txBox="1"/>
          <p:nvPr/>
        </p:nvSpPr>
        <p:spPr>
          <a:xfrm>
            <a:off x="2451652" y="4879057"/>
            <a:ext cx="457200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latin typeface="Corbel" panose="020B0503020204020204" pitchFamily="34" charset="0"/>
              </a:rPr>
              <a:t>[Slide: </a:t>
            </a:r>
            <a:r>
              <a:rPr lang="en-US" sz="1000" dirty="0">
                <a:latin typeface="Corbel" panose="020B0503020204020204" pitchFamily="34" charset="0"/>
                <a:hlinkClick r:id="rId5"/>
              </a:rPr>
              <a:t>Tutorial on “Generating Text from Language Models”</a:t>
            </a:r>
            <a:r>
              <a:rPr lang="en-US" sz="1000" dirty="0">
                <a:latin typeface="Corbel" panose="020B0503020204020204" pitchFamily="34" charset="0"/>
              </a:rPr>
              <a:t>]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43A216F1-5E31-7918-E042-2C6E44A3D7E3}"/>
                  </a:ext>
                </a:extLst>
              </p:cNvPr>
              <p:cNvSpPr txBox="1"/>
              <p:nvPr/>
            </p:nvSpPr>
            <p:spPr>
              <a:xfrm>
                <a:off x="1963174" y="2121798"/>
                <a:ext cx="2684761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1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𝐏</m:t>
                      </m:r>
                      <m:d>
                        <m:dPr>
                          <m:endChr m:val="|"/>
                          <m:ctrlPr>
                            <a:rPr lang="en-US" sz="1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. </m:t>
                          </m:r>
                        </m:e>
                      </m:d>
                      <m:r>
                        <a:rPr lang="en-US" sz="1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“</m:t>
                      </m:r>
                      <m:r>
                        <m:rPr>
                          <m:sty m:val="p"/>
                        </m:rPr>
                        <a:rPr lang="en-US" sz="18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Donald</m:t>
                      </m:r>
                      <m:r>
                        <a:rPr lang="en-US" sz="1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”)</m:t>
                      </m:r>
                    </m:oMath>
                  </m:oMathPara>
                </a14:m>
                <a:endParaRPr lang="en-US" sz="1800" dirty="0"/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43A216F1-5E31-7918-E042-2C6E44A3D7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63174" y="2121798"/>
                <a:ext cx="2684761" cy="369332"/>
              </a:xfrm>
              <a:prstGeom prst="rect">
                <a:avLst/>
              </a:prstGeom>
              <a:blipFill>
                <a:blip r:embed="rId6"/>
                <a:stretch>
                  <a:fillRect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Rounded Rectangular Callout 21">
            <a:extLst>
              <a:ext uri="{FF2B5EF4-FFF2-40B4-BE49-F238E27FC236}">
                <a16:creationId xmlns:a16="http://schemas.microsoft.com/office/drawing/2014/main" id="{9276A95E-D772-58A5-A59F-0A56081DAF6A}"/>
              </a:ext>
            </a:extLst>
          </p:cNvPr>
          <p:cNvSpPr/>
          <p:nvPr/>
        </p:nvSpPr>
        <p:spPr>
          <a:xfrm>
            <a:off x="4309945" y="3095786"/>
            <a:ext cx="2477133" cy="1051903"/>
          </a:xfrm>
          <a:prstGeom prst="wedgeRoundRectCallout">
            <a:avLst>
              <a:gd name="adj1" fmla="val -56913"/>
              <a:gd name="adj2" fmla="val 10591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If the distribution is </a:t>
            </a:r>
            <a:r>
              <a:rPr lang="en-US" sz="1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overly peaky</a:t>
            </a:r>
            <a:r>
              <a:rPr 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the nucleus may exclude perfectly valid continuations.</a:t>
            </a:r>
          </a:p>
        </p:txBody>
      </p:sp>
      <p:sp>
        <p:nvSpPr>
          <p:cNvPr id="23" name="Rounded Rectangular Callout 22">
            <a:extLst>
              <a:ext uri="{FF2B5EF4-FFF2-40B4-BE49-F238E27FC236}">
                <a16:creationId xmlns:a16="http://schemas.microsoft.com/office/drawing/2014/main" id="{A64FCEF9-081D-3B93-744E-9E892B3E846F}"/>
              </a:ext>
            </a:extLst>
          </p:cNvPr>
          <p:cNvSpPr/>
          <p:nvPr/>
        </p:nvSpPr>
        <p:spPr>
          <a:xfrm>
            <a:off x="4309945" y="2442036"/>
            <a:ext cx="2477133" cy="509022"/>
          </a:xfrm>
          <a:prstGeom prst="wedgeRoundRectCallout">
            <a:avLst>
              <a:gd name="adj1" fmla="val -56913"/>
              <a:gd name="adj2" fmla="val -11636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We forgot the 🦆! </a:t>
            </a:r>
          </a:p>
        </p:txBody>
      </p:sp>
    </p:spTree>
    <p:extLst>
      <p:ext uri="{BB962C8B-B14F-4D97-AF65-F5344CB8AC3E}">
        <p14:creationId xmlns:p14="http://schemas.microsoft.com/office/powerpoint/2010/main" val="25852956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7D5799-F687-D805-7F7F-644832FABA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Fancier Approaches: Beam Search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EDEE297-F6B4-225A-4C21-45470578F49A}"/>
                  </a:ext>
                </a:extLst>
              </p:cNvPr>
              <p:cNvSpPr>
                <a:spLocks noGrp="1"/>
              </p:cNvSpPr>
              <p:nvPr>
                <p:ph type="body" sz="quarter" idx="16"/>
              </p:nvPr>
            </p:nvSpPr>
            <p:spPr>
              <a:xfrm>
                <a:off x="533919" y="1180442"/>
                <a:ext cx="8085415" cy="3077573"/>
              </a:xfrm>
            </p:spPr>
            <p:txBody>
              <a:bodyPr/>
              <a:lstStyle/>
              <a:p>
                <a:r>
                  <a:rPr lang="en-US" dirty="0"/>
                  <a:t>A heuristic search that allows </a:t>
                </a:r>
                <a:r>
                  <a:rPr lang="en-US" dirty="0">
                    <a:solidFill>
                      <a:srgbClr val="C00000"/>
                    </a:solidFill>
                  </a:rPr>
                  <a:t>maximizing words probabilities for a window of words</a:t>
                </a:r>
              </a:p>
              <a:p>
                <a:r>
                  <a:rPr lang="en-US" dirty="0"/>
                  <a:t>Take top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US" dirty="0"/>
                  <a:t> continuations, then only keep the </a:t>
                </a:r>
                <a14:m>
                  <m:oMath xmlns:m="http://schemas.openxmlformats.org/officeDocument/2006/math">
                    <m:r>
                      <a:rPr lang="en-US" sz="1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US" dirty="0"/>
                  <a:t> best from the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dirty="0"/>
                  <a:t>, …. </a:t>
                </a:r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r>
                  <a:rPr lang="en-US" sz="1400" dirty="0"/>
                  <a:t>Details out of scope for us. Feel free to check it in your own time (or take the NLP course!). 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EDEE297-F6B4-225A-4C21-45470578F49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6"/>
              </p:nvPr>
            </p:nvSpPr>
            <p:spPr>
              <a:xfrm>
                <a:off x="533919" y="1180442"/>
                <a:ext cx="8085415" cy="3077573"/>
              </a:xfrm>
              <a:blipFill>
                <a:blip r:embed="rId3"/>
                <a:stretch>
                  <a:fillRect l="-471" t="-1646" b="-259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ight Arrow 7">
            <a:extLst>
              <a:ext uri="{FF2B5EF4-FFF2-40B4-BE49-F238E27FC236}">
                <a16:creationId xmlns:a16="http://schemas.microsoft.com/office/drawing/2014/main" id="{F7E76659-01F6-8E85-1961-F0892D6AC860}"/>
              </a:ext>
            </a:extLst>
          </p:cNvPr>
          <p:cNvSpPr/>
          <p:nvPr/>
        </p:nvSpPr>
        <p:spPr>
          <a:xfrm>
            <a:off x="3689737" y="3526777"/>
            <a:ext cx="573450" cy="526869"/>
          </a:xfrm>
          <a:prstGeom prst="rightArrow">
            <a:avLst>
              <a:gd name="adj1" fmla="val 50000"/>
              <a:gd name="adj2" fmla="val 66297"/>
            </a:avLst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orbel" panose="020B0503020204020204" pitchFamily="34" charset="0"/>
            </a:endParaRPr>
          </a:p>
        </p:txBody>
      </p:sp>
      <p:pic>
        <p:nvPicPr>
          <p:cNvPr id="10" name="Picture 9" descr="Diagram&#10;&#10;Description automatically generated">
            <a:extLst>
              <a:ext uri="{FF2B5EF4-FFF2-40B4-BE49-F238E27FC236}">
                <a16:creationId xmlns:a16="http://schemas.microsoft.com/office/drawing/2014/main" id="{83BE629F-339E-E1C7-C84A-2F3111ED9F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6003" y="2439085"/>
            <a:ext cx="2857057" cy="2318771"/>
          </a:xfrm>
          <a:prstGeom prst="rect">
            <a:avLst/>
          </a:prstGeom>
        </p:spPr>
      </p:pic>
      <p:pic>
        <p:nvPicPr>
          <p:cNvPr id="11" name="Picture 10" descr="Diagram&#10;&#10;Description automatically generated">
            <a:extLst>
              <a:ext uri="{FF2B5EF4-FFF2-40B4-BE49-F238E27FC236}">
                <a16:creationId xmlns:a16="http://schemas.microsoft.com/office/drawing/2014/main" id="{7ABDEA5D-0E56-6980-88B7-2E598AB850E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8120"/>
          <a:stretch/>
        </p:blipFill>
        <p:spPr>
          <a:xfrm>
            <a:off x="4572000" y="2281232"/>
            <a:ext cx="4184977" cy="246091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2">
                <a:extLst>
                  <a:ext uri="{FF2B5EF4-FFF2-40B4-BE49-F238E27FC236}">
                    <a16:creationId xmlns:a16="http://schemas.microsoft.com/office/drawing/2014/main" id="{E9FFA3C0-AD5B-F92B-D422-9E1A0CE5BBC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367836" y="1703147"/>
                <a:ext cx="5217251" cy="86860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L="457200" marR="0" lvl="0" indent="-34290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800"/>
                  <a:buFont typeface="Corbel"/>
                  <a:buChar char="●"/>
                  <a:defRPr sz="1800" b="0" i="0" u="none" strike="noStrike" cap="none">
                    <a:solidFill>
                      <a:schemeClr val="dk2"/>
                    </a:solidFill>
                    <a:latin typeface="Corbel"/>
                    <a:ea typeface="Corbel"/>
                    <a:cs typeface="Corbel"/>
                    <a:sym typeface="Corbel"/>
                  </a:defRPr>
                </a:lvl1pPr>
                <a:lvl2pPr marL="914400" marR="0" lvl="1" indent="-31750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400"/>
                  <a:buFont typeface="Corbel"/>
                  <a:buChar char="○"/>
                  <a:defRPr sz="1400" b="0" i="0" u="none" strike="noStrike" cap="none">
                    <a:solidFill>
                      <a:schemeClr val="dk2"/>
                    </a:solidFill>
                    <a:latin typeface="Corbel"/>
                    <a:ea typeface="Corbel"/>
                    <a:cs typeface="Corbel"/>
                    <a:sym typeface="Corbel"/>
                  </a:defRPr>
                </a:lvl2pPr>
                <a:lvl3pPr marL="1371600" marR="0" lvl="2" indent="-31750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400"/>
                  <a:buFont typeface="Corbel"/>
                  <a:buChar char="■"/>
                  <a:defRPr sz="1400" b="0" i="0" u="none" strike="noStrike" cap="none">
                    <a:solidFill>
                      <a:schemeClr val="dk2"/>
                    </a:solidFill>
                    <a:latin typeface="Corbel"/>
                    <a:ea typeface="Corbel"/>
                    <a:cs typeface="Corbel"/>
                    <a:sym typeface="Corbel"/>
                  </a:defRPr>
                </a:lvl3pPr>
                <a:lvl4pPr marL="1828800" marR="0" lvl="3" indent="-31750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400"/>
                  <a:buFont typeface="Corbel"/>
                  <a:buChar char="●"/>
                  <a:defRPr sz="1400" b="0" i="0" u="none" strike="noStrike" cap="none">
                    <a:solidFill>
                      <a:schemeClr val="dk2"/>
                    </a:solidFill>
                    <a:latin typeface="Corbel"/>
                    <a:ea typeface="Corbel"/>
                    <a:cs typeface="Corbel"/>
                    <a:sym typeface="Corbel"/>
                  </a:defRPr>
                </a:lvl4pPr>
                <a:lvl5pPr marL="2286000" marR="0" lvl="4" indent="-31750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400"/>
                  <a:buFont typeface="Corbel"/>
                  <a:buChar char="○"/>
                  <a:defRPr sz="1400" b="0" i="0" u="none" strike="noStrike" cap="none">
                    <a:solidFill>
                      <a:schemeClr val="dk2"/>
                    </a:solidFill>
                    <a:latin typeface="Corbel"/>
                    <a:ea typeface="Corbel"/>
                    <a:cs typeface="Corbel"/>
                    <a:sym typeface="Corbel"/>
                  </a:defRPr>
                </a:lvl5pPr>
                <a:lvl6pPr marL="2743200" marR="0" lvl="5" indent="-31750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400"/>
                  <a:buFont typeface="Corbel"/>
                  <a:buChar char="■"/>
                  <a:defRPr sz="1400" b="0" i="0" u="none" strike="noStrike" cap="none">
                    <a:solidFill>
                      <a:schemeClr val="dk2"/>
                    </a:solidFill>
                    <a:latin typeface="Corbel"/>
                    <a:ea typeface="Corbel"/>
                    <a:cs typeface="Corbel"/>
                    <a:sym typeface="Corbel"/>
                  </a:defRPr>
                </a:lvl6pPr>
                <a:lvl7pPr marL="3200400" marR="0" lvl="6" indent="-31750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400"/>
                  <a:buFont typeface="Corbel"/>
                  <a:buChar char="●"/>
                  <a:defRPr sz="1400" b="0" i="0" u="none" strike="noStrike" cap="none">
                    <a:solidFill>
                      <a:schemeClr val="dk2"/>
                    </a:solidFill>
                    <a:latin typeface="Corbel"/>
                    <a:ea typeface="Corbel"/>
                    <a:cs typeface="Corbel"/>
                    <a:sym typeface="Corbel"/>
                  </a:defRPr>
                </a:lvl7pPr>
                <a:lvl8pPr marL="3657600" marR="0" lvl="7" indent="-31750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400"/>
                  <a:buFont typeface="Corbel"/>
                  <a:buChar char="○"/>
                  <a:defRPr sz="1400" b="0" i="0" u="none" strike="noStrike" cap="none">
                    <a:solidFill>
                      <a:schemeClr val="dk2"/>
                    </a:solidFill>
                    <a:latin typeface="Corbel"/>
                    <a:ea typeface="Corbel"/>
                    <a:cs typeface="Corbel"/>
                    <a:sym typeface="Corbel"/>
                  </a:defRPr>
                </a:lvl8pPr>
                <a:lvl9pPr marL="4114800" marR="0" lvl="8" indent="-31750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400"/>
                  <a:buFont typeface="Corbel"/>
                  <a:buChar char="■"/>
                  <a:defRPr sz="1400" b="0" i="0" u="none" strike="noStrike" cap="none">
                    <a:solidFill>
                      <a:schemeClr val="dk2"/>
                    </a:solidFill>
                    <a:latin typeface="Corbel"/>
                    <a:ea typeface="Corbel"/>
                    <a:cs typeface="Corbel"/>
                    <a:sym typeface="Corbel"/>
                  </a:defRPr>
                </a:lvl9pPr>
              </a:lstStyle>
              <a:p>
                <a:pPr marL="0" indent="0" algn="r">
                  <a:buNone/>
                </a:pP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en-US" sz="2800" dirty="0">
                    <a:solidFill>
                      <a:schemeClr val="tx1"/>
                    </a:solidFill>
                  </a:rPr>
                  <a:t> =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n-US" sz="2800" dirty="0">
                            <a:solidFill>
                              <a:schemeClr val="tx1"/>
                            </a:solidFill>
                          </a:rPr>
                          <m:t>argmax</m:t>
                        </m:r>
                      </m:e>
                      <m:sub>
                        <m:acc>
                          <m:accPr>
                            <m:chr m:val="̃"/>
                            <m:ctrlPr>
                              <a:rPr lang="en-US" sz="2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𝑌</m:t>
                            </m:r>
                          </m:e>
                        </m:acc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⊂</m:t>
                        </m:r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 </m:t>
                        </m:r>
                        <m:d>
                          <m:dPr>
                            <m:begChr m:val="|"/>
                            <m:endChr m:val="|"/>
                            <m:ctrlPr>
                              <a:rPr lang="en-US" sz="2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acc>
                              <m:accPr>
                                <m:chr m:val="̃"/>
                                <m:ctrlPr>
                                  <a:rPr lang="en-US" sz="28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28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𝑌</m:t>
                                </m:r>
                              </m:e>
                            </m:acc>
                          </m:e>
                        </m:d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</m:oMath>
                </a14:m>
                <a:r>
                  <a:rPr lang="en-US" sz="2800" dirty="0">
                    <a:solidFill>
                      <a:schemeClr val="tx1"/>
                    </a:solidFill>
                  </a:rPr>
                  <a:t>  </a:t>
                </a:r>
                <a:r>
                  <a:rPr lang="en-US" sz="2800" b="1" dirty="0">
                    <a:solidFill>
                      <a:schemeClr val="tx1"/>
                    </a:solidFill>
                  </a:rPr>
                  <a:t>P</a:t>
                </a:r>
                <a:r>
                  <a:rPr lang="en-US" sz="2800" dirty="0">
                    <a:solidFill>
                      <a:schemeClr val="tx1"/>
                    </a:solidFill>
                  </a:rPr>
                  <a:t>(</a:t>
                </a:r>
                <a14:m>
                  <m:oMath xmlns:m="http://schemas.openxmlformats.org/officeDocument/2006/math">
                    <m:acc>
                      <m:accPr>
                        <m:chr m:val="̃"/>
                        <m:ctrlPr>
                          <a:rPr lang="en-US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𝑌</m:t>
                        </m:r>
                      </m:e>
                    </m:acc>
                  </m:oMath>
                </a14:m>
                <a:r>
                  <a:rPr lang="en-US" sz="2800" dirty="0">
                    <a:solidFill>
                      <a:schemeClr val="tx1"/>
                    </a:solidFill>
                  </a:rPr>
                  <a:t>|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&lt;</m:t>
                        </m:r>
                        <m:r>
                          <a:rPr lang="en-US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r>
                  <a:rPr lang="en-US" sz="2800" dirty="0">
                    <a:solidFill>
                      <a:schemeClr val="tx1"/>
                    </a:solidFill>
                  </a:rPr>
                  <a:t>)</a:t>
                </a:r>
              </a:p>
            </p:txBody>
          </p:sp>
        </mc:Choice>
        <mc:Fallback xmlns="">
          <p:sp>
            <p:nvSpPr>
              <p:cNvPr id="4" name="Content Placeholder 2">
                <a:extLst>
                  <a:ext uri="{FF2B5EF4-FFF2-40B4-BE49-F238E27FC236}">
                    <a16:creationId xmlns:a16="http://schemas.microsoft.com/office/drawing/2014/main" id="{E9FFA3C0-AD5B-F92B-D422-9E1A0CE5BB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67836" y="1703147"/>
                <a:ext cx="5217251" cy="868603"/>
              </a:xfrm>
              <a:prstGeom prst="rect">
                <a:avLst/>
              </a:prstGeom>
              <a:blipFill>
                <a:blip r:embed="rId6"/>
                <a:stretch>
                  <a:fillRect r="-242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23866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F827EE-DA44-7764-51BA-98C69628AF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HuggingFace</a:t>
            </a:r>
            <a:r>
              <a:rPr lang="en-US"/>
              <a:t>🤗 </a:t>
            </a:r>
            <a:r>
              <a:rPr lang="en-US" dirty="0"/>
              <a:t>Generation Function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2B2397-F9A1-11B0-3A09-44A6603D27B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9599683-1684-B4EB-EF9E-5A39EAB5792E}"/>
              </a:ext>
            </a:extLst>
          </p:cNvPr>
          <p:cNvSpPr txBox="1"/>
          <p:nvPr/>
        </p:nvSpPr>
        <p:spPr>
          <a:xfrm>
            <a:off x="152400" y="4772372"/>
            <a:ext cx="8812306" cy="2616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1100" dirty="0">
                <a:hlinkClick r:id="rId2"/>
              </a:rPr>
              <a:t>https://huggingface.co/docs/transformers/main/en/main_classes/text_generation#transformers.GenerationMixin.generate</a:t>
            </a:r>
            <a:r>
              <a:rPr lang="en-US" sz="1100" dirty="0"/>
              <a:t> </a:t>
            </a:r>
          </a:p>
        </p:txBody>
      </p:sp>
      <p:pic>
        <p:nvPicPr>
          <p:cNvPr id="9" name="Picture 8" descr="A screenshot of a computer code&#10;&#10;Description automatically generated">
            <a:extLst>
              <a:ext uri="{FF2B5EF4-FFF2-40B4-BE49-F238E27FC236}">
                <a16:creationId xmlns:a16="http://schemas.microsoft.com/office/drawing/2014/main" id="{D9BD1A57-8A47-2486-2571-5714624301D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4201"/>
          <a:stretch/>
        </p:blipFill>
        <p:spPr>
          <a:xfrm>
            <a:off x="533919" y="1268810"/>
            <a:ext cx="7772400" cy="3263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189069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FB23F4-1CCF-E6E2-87C9-61C73AD128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Evaluation accuracy vs temperature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F4FCCD-5193-93CA-4C63-6C633726FED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sz="1400" dirty="0"/>
              <a:t>Does higher temperature entail lower accuracy? Not necessarily. But it depends on tasks. </a:t>
            </a:r>
          </a:p>
          <a:p>
            <a:r>
              <a:rPr lang="en-US" sz="1400" dirty="0"/>
              <a:t>Figure left: GPT-3.5 results on a multiple-choice questions w/ </a:t>
            </a:r>
            <a:r>
              <a:rPr lang="en-US" sz="1400" dirty="0" err="1"/>
              <a:t>CoT</a:t>
            </a:r>
            <a:r>
              <a:rPr lang="en-US" sz="1400" dirty="0"/>
              <a:t> prompting (coming up). </a:t>
            </a:r>
          </a:p>
          <a:p>
            <a:r>
              <a:rPr lang="en-US" sz="1400" dirty="0"/>
              <a:t>Figure right: Llemma-7B on math problems. 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90405C6-C87B-82D6-E1EA-1BB8EDF545A5}"/>
              </a:ext>
            </a:extLst>
          </p:cNvPr>
          <p:cNvSpPr txBox="1"/>
          <p:nvPr/>
        </p:nvSpPr>
        <p:spPr>
          <a:xfrm>
            <a:off x="1180866" y="4744774"/>
            <a:ext cx="6782268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50" dirty="0">
                <a:hlinkClick r:id="rId3"/>
              </a:rPr>
              <a:t>The Effect of Sampling Temperature on Problem Solving in Large Language Models, 2024</a:t>
            </a:r>
          </a:p>
          <a:p>
            <a:pPr algn="ctr"/>
            <a:r>
              <a:rPr lang="en-US" sz="1050" dirty="0">
                <a:hlinkClick r:id="rId4"/>
              </a:rPr>
              <a:t>Optimizing Temperature for Language Models with Multi-Sample Inference, 2025</a:t>
            </a:r>
            <a:endParaRPr lang="en-US" sz="1050" dirty="0"/>
          </a:p>
          <a:p>
            <a:pPr algn="ctr"/>
            <a:endParaRPr lang="en-US" sz="1050" dirty="0">
              <a:hlinkClick r:id="rId3"/>
            </a:endParaRPr>
          </a:p>
          <a:p>
            <a:pPr algn="ctr"/>
            <a:r>
              <a:rPr lang="en-US" sz="1050" dirty="0">
                <a:hlinkClick r:id="rId3"/>
              </a:rPr>
              <a:t> </a:t>
            </a:r>
            <a:endParaRPr lang="en-US" sz="1050" dirty="0"/>
          </a:p>
        </p:txBody>
      </p:sp>
      <p:pic>
        <p:nvPicPr>
          <p:cNvPr id="7" name="Picture 6" descr="A graph showing the temperature&#10;&#10;Description automatically generated">
            <a:extLst>
              <a:ext uri="{FF2B5EF4-FFF2-40B4-BE49-F238E27FC236}">
                <a16:creationId xmlns:a16="http://schemas.microsoft.com/office/drawing/2014/main" id="{2E8092E0-1ACA-1E65-44C8-19D7FBB668C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6022" y="2293884"/>
            <a:ext cx="3386758" cy="237375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3CC6A04-3059-E09F-F422-E7D18993C875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1152"/>
          <a:stretch/>
        </p:blipFill>
        <p:spPr>
          <a:xfrm>
            <a:off x="4480511" y="2368969"/>
            <a:ext cx="3759200" cy="2209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994924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05F3AE-A9D3-CF52-F3BB-4328D06B64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7A9966-A2EF-6E7B-A666-E9E0E1C45F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Evaluation accuracy vs temperature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A627E7-2097-63DA-B06A-F633D66F758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sz="1600" dirty="0"/>
              <a:t>Does higher temperature entail lower accuracy? It also depends on models. </a:t>
            </a:r>
            <a:endParaRPr lang="en-US" dirty="0"/>
          </a:p>
          <a:p>
            <a:r>
              <a:rPr lang="en-US" dirty="0"/>
              <a:t>Figure: temperature that leads to the highest accuracy with different models. </a:t>
            </a:r>
          </a:p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F678972-57C5-19B1-924E-52CB22BA2ECE}"/>
              </a:ext>
            </a:extLst>
          </p:cNvPr>
          <p:cNvSpPr txBox="1"/>
          <p:nvPr/>
        </p:nvSpPr>
        <p:spPr>
          <a:xfrm>
            <a:off x="1180866" y="4801317"/>
            <a:ext cx="6782268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50" dirty="0">
                <a:hlinkClick r:id="rId3"/>
              </a:rPr>
              <a:t>Optimizing Temperature for Language Models with Multi-Sample Inference, 2025</a:t>
            </a:r>
            <a:endParaRPr lang="en-US" sz="105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A3693BF-77BC-E882-B24B-336038B89F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08038" y="2171475"/>
            <a:ext cx="5096391" cy="2631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94543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718B2A-BB13-61B1-0EB4-DB39489678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The Sampling Question 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96E66B-A8E8-E4F4-C90B-3CF67DEDA35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>
            <a:normAutofit/>
          </a:bodyPr>
          <a:lstStyle/>
          <a:p>
            <a:pPr marL="114300" indent="0">
              <a:buNone/>
            </a:pPr>
            <a:r>
              <a:rPr lang="en-US" sz="2000" dirty="0">
                <a:solidFill>
                  <a:schemeClr val="tx1"/>
                </a:solidFill>
              </a:rPr>
              <a:t>How do we generate language from LMs? </a:t>
            </a:r>
          </a:p>
          <a:p>
            <a:pPr marL="114300" indent="0">
              <a:buNone/>
            </a:pPr>
            <a:endParaRPr lang="en-US" sz="2000" dirty="0"/>
          </a:p>
          <a:p>
            <a:pPr marL="114300" indent="0">
              <a:buNone/>
            </a:pPr>
            <a:r>
              <a:rPr lang="en-US" sz="2000" dirty="0">
                <a:solidFill>
                  <a:schemeClr val="tx1"/>
                </a:solidFill>
              </a:rPr>
              <a:t>Given: </a:t>
            </a:r>
          </a:p>
        </p:txBody>
      </p:sp>
      <p:sp>
        <p:nvSpPr>
          <p:cNvPr id="4" name="Left Brace 3">
            <a:extLst>
              <a:ext uri="{FF2B5EF4-FFF2-40B4-BE49-F238E27FC236}">
                <a16:creationId xmlns:a16="http://schemas.microsoft.com/office/drawing/2014/main" id="{0008A24E-5457-33F4-FC51-016A5AEEFE34}"/>
              </a:ext>
            </a:extLst>
          </p:cNvPr>
          <p:cNvSpPr/>
          <p:nvPr/>
        </p:nvSpPr>
        <p:spPr>
          <a:xfrm rot="16200000" flipH="1">
            <a:off x="7245296" y="1376706"/>
            <a:ext cx="154158" cy="1688950"/>
          </a:xfrm>
          <a:prstGeom prst="leftBrace">
            <a:avLst>
              <a:gd name="adj1" fmla="val 146333"/>
              <a:gd name="adj2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latin typeface="Corbel" panose="020B0503020204020204" pitchFamily="34" charset="0"/>
            </a:endParaRPr>
          </a:p>
        </p:txBody>
      </p:sp>
      <p:sp>
        <p:nvSpPr>
          <p:cNvPr id="5" name="Left Brace 4">
            <a:extLst>
              <a:ext uri="{FF2B5EF4-FFF2-40B4-BE49-F238E27FC236}">
                <a16:creationId xmlns:a16="http://schemas.microsoft.com/office/drawing/2014/main" id="{D3E930D2-53DC-26D7-965E-2C5C1B0DAFA5}"/>
              </a:ext>
            </a:extLst>
          </p:cNvPr>
          <p:cNvSpPr/>
          <p:nvPr/>
        </p:nvSpPr>
        <p:spPr>
          <a:xfrm rot="16200000" flipH="1">
            <a:off x="6068834" y="1972173"/>
            <a:ext cx="154159" cy="475137"/>
          </a:xfrm>
          <a:prstGeom prst="leftBrace">
            <a:avLst>
              <a:gd name="adj1" fmla="val 146333"/>
              <a:gd name="adj2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latin typeface="Corbel" panose="020B0503020204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EF0B10C-CA27-662F-075A-D1FE99B8412C}"/>
              </a:ext>
            </a:extLst>
          </p:cNvPr>
          <p:cNvSpPr/>
          <p:nvPr/>
        </p:nvSpPr>
        <p:spPr>
          <a:xfrm>
            <a:off x="6926638" y="1832161"/>
            <a:ext cx="75052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255ED3"/>
                </a:solidFill>
                <a:latin typeface="Corbel" panose="020B0503020204020204" pitchFamily="34" charset="0"/>
              </a:rPr>
              <a:t>context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83B093C-E5AF-AF6E-1E13-16AE3C3A7A87}"/>
              </a:ext>
            </a:extLst>
          </p:cNvPr>
          <p:cNvSpPr/>
          <p:nvPr/>
        </p:nvSpPr>
        <p:spPr>
          <a:xfrm>
            <a:off x="5865503" y="1667703"/>
            <a:ext cx="56618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255ED3"/>
                </a:solidFill>
                <a:latin typeface="Corbel" panose="020B0503020204020204" pitchFamily="34" charset="0"/>
              </a:rPr>
              <a:t>next </a:t>
            </a:r>
            <a:br>
              <a:rPr lang="en-US" dirty="0">
                <a:solidFill>
                  <a:srgbClr val="255ED3"/>
                </a:solidFill>
                <a:latin typeface="Corbel" panose="020B0503020204020204" pitchFamily="34" charset="0"/>
              </a:rPr>
            </a:br>
            <a:r>
              <a:rPr lang="en-US" dirty="0">
                <a:solidFill>
                  <a:srgbClr val="255ED3"/>
                </a:solidFill>
                <a:latin typeface="Corbel" panose="020B0503020204020204" pitchFamily="34" charset="0"/>
              </a:rPr>
              <a:t>word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Content Placeholder 2">
                <a:extLst>
                  <a:ext uri="{FF2B5EF4-FFF2-40B4-BE49-F238E27FC236}">
                    <a16:creationId xmlns:a16="http://schemas.microsoft.com/office/drawing/2014/main" id="{5CADE8FF-6A62-7BD6-07BE-75BE13B0334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544129" y="2157780"/>
                <a:ext cx="4856227" cy="86938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L="457200" marR="0" lvl="0" indent="-34290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800"/>
                  <a:buFont typeface="Corbel"/>
                  <a:buChar char="●"/>
                  <a:defRPr sz="1800" b="0" i="0" u="none" strike="noStrike" cap="none">
                    <a:solidFill>
                      <a:schemeClr val="dk2"/>
                    </a:solidFill>
                    <a:latin typeface="Corbel"/>
                    <a:ea typeface="Corbel"/>
                    <a:cs typeface="Corbel"/>
                    <a:sym typeface="Corbel"/>
                  </a:defRPr>
                </a:lvl1pPr>
                <a:lvl2pPr marL="914400" marR="0" lvl="1" indent="-31750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400"/>
                  <a:buFont typeface="Corbel"/>
                  <a:buChar char="○"/>
                  <a:defRPr sz="1400" b="0" i="0" u="none" strike="noStrike" cap="none">
                    <a:solidFill>
                      <a:schemeClr val="dk2"/>
                    </a:solidFill>
                    <a:latin typeface="Corbel"/>
                    <a:ea typeface="Corbel"/>
                    <a:cs typeface="Corbel"/>
                    <a:sym typeface="Corbel"/>
                  </a:defRPr>
                </a:lvl2pPr>
                <a:lvl3pPr marL="1371600" marR="0" lvl="2" indent="-31750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400"/>
                  <a:buFont typeface="Corbel"/>
                  <a:buChar char="■"/>
                  <a:defRPr sz="1400" b="0" i="0" u="none" strike="noStrike" cap="none">
                    <a:solidFill>
                      <a:schemeClr val="dk2"/>
                    </a:solidFill>
                    <a:latin typeface="Corbel"/>
                    <a:ea typeface="Corbel"/>
                    <a:cs typeface="Corbel"/>
                    <a:sym typeface="Corbel"/>
                  </a:defRPr>
                </a:lvl3pPr>
                <a:lvl4pPr marL="1828800" marR="0" lvl="3" indent="-31750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400"/>
                  <a:buFont typeface="Corbel"/>
                  <a:buChar char="●"/>
                  <a:defRPr sz="1400" b="0" i="0" u="none" strike="noStrike" cap="none">
                    <a:solidFill>
                      <a:schemeClr val="dk2"/>
                    </a:solidFill>
                    <a:latin typeface="Corbel"/>
                    <a:ea typeface="Corbel"/>
                    <a:cs typeface="Corbel"/>
                    <a:sym typeface="Corbel"/>
                  </a:defRPr>
                </a:lvl4pPr>
                <a:lvl5pPr marL="2286000" marR="0" lvl="4" indent="-31750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400"/>
                  <a:buFont typeface="Corbel"/>
                  <a:buChar char="○"/>
                  <a:defRPr sz="1400" b="0" i="0" u="none" strike="noStrike" cap="none">
                    <a:solidFill>
                      <a:schemeClr val="dk2"/>
                    </a:solidFill>
                    <a:latin typeface="Corbel"/>
                    <a:ea typeface="Corbel"/>
                    <a:cs typeface="Corbel"/>
                    <a:sym typeface="Corbel"/>
                  </a:defRPr>
                </a:lvl5pPr>
                <a:lvl6pPr marL="2743200" marR="0" lvl="5" indent="-31750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400"/>
                  <a:buFont typeface="Corbel"/>
                  <a:buChar char="■"/>
                  <a:defRPr sz="1400" b="0" i="0" u="none" strike="noStrike" cap="none">
                    <a:solidFill>
                      <a:schemeClr val="dk2"/>
                    </a:solidFill>
                    <a:latin typeface="Corbel"/>
                    <a:ea typeface="Corbel"/>
                    <a:cs typeface="Corbel"/>
                    <a:sym typeface="Corbel"/>
                  </a:defRPr>
                </a:lvl6pPr>
                <a:lvl7pPr marL="3200400" marR="0" lvl="6" indent="-31750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400"/>
                  <a:buFont typeface="Corbel"/>
                  <a:buChar char="●"/>
                  <a:defRPr sz="1400" b="0" i="0" u="none" strike="noStrike" cap="none">
                    <a:solidFill>
                      <a:schemeClr val="dk2"/>
                    </a:solidFill>
                    <a:latin typeface="Corbel"/>
                    <a:ea typeface="Corbel"/>
                    <a:cs typeface="Corbel"/>
                    <a:sym typeface="Corbel"/>
                  </a:defRPr>
                </a:lvl7pPr>
                <a:lvl8pPr marL="3657600" marR="0" lvl="7" indent="-31750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400"/>
                  <a:buFont typeface="Corbel"/>
                  <a:buChar char="○"/>
                  <a:defRPr sz="1400" b="0" i="0" u="none" strike="noStrike" cap="none">
                    <a:solidFill>
                      <a:schemeClr val="dk2"/>
                    </a:solidFill>
                    <a:latin typeface="Corbel"/>
                    <a:ea typeface="Corbel"/>
                    <a:cs typeface="Corbel"/>
                    <a:sym typeface="Corbel"/>
                  </a:defRPr>
                </a:lvl8pPr>
                <a:lvl9pPr marL="4114800" marR="0" lvl="8" indent="-31750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400"/>
                  <a:buFont typeface="Corbel"/>
                  <a:buChar char="■"/>
                  <a:defRPr sz="1400" b="0" i="0" u="none" strike="noStrike" cap="none">
                    <a:solidFill>
                      <a:schemeClr val="dk2"/>
                    </a:solidFill>
                    <a:latin typeface="Corbel"/>
                    <a:ea typeface="Corbel"/>
                    <a:cs typeface="Corbel"/>
                    <a:sym typeface="Corbel"/>
                  </a:defRPr>
                </a:lvl9pPr>
              </a:lstStyle>
              <a:p>
                <a:pPr marL="0" indent="0" algn="ctr">
                  <a:buNone/>
                </a:pPr>
                <a:r>
                  <a:rPr lang="en-US" sz="2800" dirty="0">
                    <a:solidFill>
                      <a:schemeClr val="tx1"/>
                    </a:solidFill>
                  </a:rPr>
                  <a:t>    </a:t>
                </a:r>
                <a:r>
                  <a:rPr lang="en-US" sz="2800" b="1" dirty="0">
                    <a:solidFill>
                      <a:schemeClr val="tx1"/>
                    </a:solidFill>
                  </a:rPr>
                  <a:t>P</a:t>
                </a:r>
                <a:r>
                  <a:rPr lang="en-US" sz="2800" dirty="0">
                    <a:solidFill>
                      <a:schemeClr val="tx1"/>
                    </a:solidFill>
                  </a:rPr>
                  <a:t>(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8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X</m:t>
                    </m:r>
                  </m:oMath>
                </a14:m>
                <a:r>
                  <a:rPr lang="en-US" sz="2800" dirty="0">
                    <a:solidFill>
                      <a:schemeClr val="tx1"/>
                    </a:solidFill>
                  </a:rPr>
                  <a:t>|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b>
                        <m:r>
                          <a:rPr lang="en-US" sz="28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&lt;</m:t>
                        </m:r>
                        <m:r>
                          <a:rPr lang="en-US" sz="28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𝒕</m:t>
                        </m:r>
                      </m:sub>
                    </m:sSub>
                  </m:oMath>
                </a14:m>
                <a:r>
                  <a:rPr lang="en-US" sz="2800" dirty="0">
                    <a:solidFill>
                      <a:schemeClr val="tx1"/>
                    </a:solidFill>
                  </a:rPr>
                  <a:t>)  =  </a:t>
                </a:r>
                <a:r>
                  <a:rPr lang="en-US" sz="2800" b="1" dirty="0">
                    <a:solidFill>
                      <a:schemeClr val="tx1"/>
                    </a:solidFill>
                  </a:rPr>
                  <a:t>P</a:t>
                </a:r>
                <a:r>
                  <a:rPr lang="en-US" sz="2800" dirty="0">
                    <a:solidFill>
                      <a:schemeClr val="tx1"/>
                    </a:solidFill>
                  </a:rPr>
                  <a:t>(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en-US" sz="2800" dirty="0">
                    <a:solidFill>
                      <a:schemeClr val="tx1"/>
                    </a:solidFill>
                  </a:rPr>
                  <a:t>|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2800" dirty="0">
                    <a:solidFill>
                      <a:schemeClr val="tx1"/>
                    </a:solidFill>
                  </a:rPr>
                  <a:t>, </a:t>
                </a:r>
                <a14:m>
                  <m:oMath xmlns:m="http://schemas.openxmlformats.org/officeDocument/2006/math">
                    <m:r>
                      <a:rPr lang="en-US" sz="28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…</m:t>
                    </m:r>
                  </m:oMath>
                </a14:m>
                <a:r>
                  <a:rPr lang="en-US" sz="2800" dirty="0">
                    <a:solidFill>
                      <a:schemeClr val="tx1"/>
                    </a:solidFill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sz="2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−1</m:t>
                        </m:r>
                      </m:sub>
                    </m:sSub>
                  </m:oMath>
                </a14:m>
                <a:r>
                  <a:rPr lang="en-US" sz="2800" dirty="0">
                    <a:solidFill>
                      <a:schemeClr val="tx1"/>
                    </a:solidFill>
                  </a:rPr>
                  <a:t>)</a:t>
                </a:r>
              </a:p>
            </p:txBody>
          </p:sp>
        </mc:Choice>
        <mc:Fallback xmlns="">
          <p:sp>
            <p:nvSpPr>
              <p:cNvPr id="8" name="Content Placeholder 2">
                <a:extLst>
                  <a:ext uri="{FF2B5EF4-FFF2-40B4-BE49-F238E27FC236}">
                    <a16:creationId xmlns:a16="http://schemas.microsoft.com/office/drawing/2014/main" id="{5CADE8FF-6A62-7BD6-07BE-75BE13B0334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44129" y="2157780"/>
                <a:ext cx="4856227" cy="869387"/>
              </a:xfrm>
              <a:prstGeom prst="rect">
                <a:avLst/>
              </a:prstGeom>
              <a:blipFill>
                <a:blip r:embed="rId2"/>
                <a:stretch>
                  <a:fillRect r="-52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ight Arrow 8">
            <a:extLst>
              <a:ext uri="{FF2B5EF4-FFF2-40B4-BE49-F238E27FC236}">
                <a16:creationId xmlns:a16="http://schemas.microsoft.com/office/drawing/2014/main" id="{04998F72-B58D-D48D-CE6E-DB245399DDE9}"/>
              </a:ext>
            </a:extLst>
          </p:cNvPr>
          <p:cNvSpPr/>
          <p:nvPr/>
        </p:nvSpPr>
        <p:spPr>
          <a:xfrm>
            <a:off x="3813509" y="3207971"/>
            <a:ext cx="573450" cy="526869"/>
          </a:xfrm>
          <a:prstGeom prst="rightArrow">
            <a:avLst>
              <a:gd name="adj1" fmla="val 50000"/>
              <a:gd name="adj2" fmla="val 66297"/>
            </a:avLst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orbel" panose="020B0503020204020204" pitchFamily="34" charset="0"/>
            </a:endParaRPr>
          </a:p>
        </p:txBody>
      </p:sp>
      <p:sp>
        <p:nvSpPr>
          <p:cNvPr id="10" name="Right Arrow 9">
            <a:extLst>
              <a:ext uri="{FF2B5EF4-FFF2-40B4-BE49-F238E27FC236}">
                <a16:creationId xmlns:a16="http://schemas.microsoft.com/office/drawing/2014/main" id="{848D1FBF-C613-8830-F7B8-695E330F187C}"/>
              </a:ext>
            </a:extLst>
          </p:cNvPr>
          <p:cNvSpPr/>
          <p:nvPr/>
        </p:nvSpPr>
        <p:spPr>
          <a:xfrm>
            <a:off x="5863357" y="3173266"/>
            <a:ext cx="573450" cy="526869"/>
          </a:xfrm>
          <a:prstGeom prst="rightArrow">
            <a:avLst>
              <a:gd name="adj1" fmla="val 50000"/>
              <a:gd name="adj2" fmla="val 66297"/>
            </a:avLst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orbel" panose="020B0503020204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22B5D4A-1349-4A91-3912-75EFC656579E}"/>
              </a:ext>
            </a:extLst>
          </p:cNvPr>
          <p:cNvSpPr txBox="1"/>
          <p:nvPr/>
        </p:nvSpPr>
        <p:spPr>
          <a:xfrm>
            <a:off x="718937" y="3317238"/>
            <a:ext cx="2877742" cy="30777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marL="0" lvl="0" indent="0" algn="ctr">
              <a:spcAft>
                <a:spcPts val="1200"/>
              </a:spcAft>
              <a:buNone/>
            </a:pPr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“The cat sat on the </a:t>
            </a:r>
            <a:r>
              <a:rPr lang="en-US" sz="1400" dirty="0">
                <a:solidFill>
                  <a:schemeClr val="bg1"/>
                </a:solidFill>
                <a:highlight>
                  <a:srgbClr val="000000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[MASK]</a:t>
            </a:r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”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9618A3C-D854-D26A-A755-9E3907917BDD}"/>
              </a:ext>
            </a:extLst>
          </p:cNvPr>
          <p:cNvGrpSpPr/>
          <p:nvPr/>
        </p:nvGrpSpPr>
        <p:grpSpPr>
          <a:xfrm>
            <a:off x="6582378" y="2876434"/>
            <a:ext cx="1384431" cy="1016534"/>
            <a:chOff x="6053458" y="1801327"/>
            <a:chExt cx="1384431" cy="1016534"/>
          </a:xfrm>
        </p:grpSpPr>
        <p:pic>
          <p:nvPicPr>
            <p:cNvPr id="13" name="Picture 2" descr="Word frequency in titles of all articles with Frequency &gt;= 10 Figure 2... |  Download Scientific Diagram">
              <a:extLst>
                <a:ext uri="{FF2B5EF4-FFF2-40B4-BE49-F238E27FC236}">
                  <a16:creationId xmlns:a16="http://schemas.microsoft.com/office/drawing/2014/main" id="{4D3B9938-2BC5-81D0-7CCE-90DDB22A850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grayscl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4700"/>
                      </a14:imgEffect>
                      <a14:imgEffect>
                        <a14:saturation sat="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94" t="8585" r="65769" b="30524"/>
            <a:stretch/>
          </p:blipFill>
          <p:spPr bwMode="auto">
            <a:xfrm rot="5400000">
              <a:off x="6500656" y="1979281"/>
              <a:ext cx="772768" cy="7465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B57AF13-1AE7-79C6-1E17-FEF5CA7A3BEB}"/>
                </a:ext>
              </a:extLst>
            </p:cNvPr>
            <p:cNvSpPr txBox="1"/>
            <p:nvPr/>
          </p:nvSpPr>
          <p:spPr>
            <a:xfrm>
              <a:off x="6053458" y="1934927"/>
              <a:ext cx="512696" cy="88293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>
                <a:lnSpc>
                  <a:spcPct val="150000"/>
                </a:lnSpc>
              </a:pPr>
              <a:r>
                <a:rPr lang="en-US" sz="700" dirty="0">
                  <a:latin typeface="Consolas" panose="020B0609020204030204" pitchFamily="49" charset="0"/>
                  <a:cs typeface="Consolas" panose="020B0609020204030204" pitchFamily="49" charset="0"/>
                </a:rPr>
                <a:t>mat</a:t>
              </a:r>
            </a:p>
            <a:p>
              <a:pPr algn="r">
                <a:lnSpc>
                  <a:spcPct val="150000"/>
                </a:lnSpc>
              </a:pPr>
              <a:r>
                <a:rPr lang="en-US" sz="700" dirty="0">
                  <a:latin typeface="Consolas" panose="020B0609020204030204" pitchFamily="49" charset="0"/>
                  <a:cs typeface="Consolas" panose="020B0609020204030204" pitchFamily="49" charset="0"/>
                </a:rPr>
                <a:t>table</a:t>
              </a:r>
            </a:p>
            <a:p>
              <a:pPr algn="r">
                <a:lnSpc>
                  <a:spcPct val="150000"/>
                </a:lnSpc>
              </a:pPr>
              <a:r>
                <a:rPr lang="en-US" sz="700" dirty="0">
                  <a:latin typeface="Consolas" panose="020B0609020204030204" pitchFamily="49" charset="0"/>
                  <a:cs typeface="Consolas" panose="020B0609020204030204" pitchFamily="49" charset="0"/>
                </a:rPr>
                <a:t>bed</a:t>
              </a:r>
            </a:p>
            <a:p>
              <a:pPr algn="r">
                <a:lnSpc>
                  <a:spcPct val="150000"/>
                </a:lnSpc>
              </a:pPr>
              <a:r>
                <a:rPr lang="en-US" sz="700" dirty="0">
                  <a:latin typeface="Consolas" panose="020B0609020204030204" pitchFamily="49" charset="0"/>
                  <a:cs typeface="Consolas" panose="020B0609020204030204" pitchFamily="49" charset="0"/>
                </a:rPr>
                <a:t>desk</a:t>
              </a:r>
            </a:p>
            <a:p>
              <a:pPr algn="r">
                <a:lnSpc>
                  <a:spcPct val="150000"/>
                </a:lnSpc>
              </a:pPr>
              <a:r>
                <a:rPr lang="en-US" sz="700" dirty="0">
                  <a:latin typeface="Consolas" panose="020B0609020204030204" pitchFamily="49" charset="0"/>
                  <a:cs typeface="Consolas" panose="020B0609020204030204" pitchFamily="49" charset="0"/>
                </a:rPr>
                <a:t>chair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C1B852CA-56DD-7744-379F-8777D1F3C129}"/>
                </a:ext>
              </a:extLst>
            </p:cNvPr>
            <p:cNvSpPr txBox="1"/>
            <p:nvPr/>
          </p:nvSpPr>
          <p:spPr>
            <a:xfrm>
              <a:off x="6579003" y="1801327"/>
              <a:ext cx="858886" cy="2462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000" dirty="0">
                  <a:latin typeface="Corbel" panose="020B0503020204020204" pitchFamily="34" charset="0"/>
                </a:rPr>
                <a:t>Prob</a:t>
              </a:r>
            </a:p>
          </p:txBody>
        </p:sp>
      </p:grp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552AA064-48EF-6EDC-FC97-0BB4BC5BC6EE}"/>
              </a:ext>
            </a:extLst>
          </p:cNvPr>
          <p:cNvSpPr/>
          <p:nvPr/>
        </p:nvSpPr>
        <p:spPr>
          <a:xfrm>
            <a:off x="4510753" y="3129853"/>
            <a:ext cx="1180334" cy="634667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rIns="0" rtlCol="0" anchor="ctr"/>
          <a:lstStyle/>
          <a:p>
            <a:pPr algn="ctr"/>
            <a:r>
              <a:rPr lang="en-US" i="1" dirty="0">
                <a:latin typeface="Merriweather Sans" panose="02000503060000020004" pitchFamily="2" charset="77"/>
              </a:rPr>
              <a:t>Some </a:t>
            </a:r>
            <a:br>
              <a:rPr lang="en-US" i="1" dirty="0">
                <a:latin typeface="Merriweather Sans" panose="02000503060000020004" pitchFamily="2" charset="77"/>
              </a:rPr>
            </a:br>
            <a:r>
              <a:rPr lang="en-US" i="1" dirty="0">
                <a:latin typeface="Merriweather Sans" panose="02000503060000020004" pitchFamily="2" charset="77"/>
              </a:rPr>
              <a:t>model</a:t>
            </a:r>
          </a:p>
        </p:txBody>
      </p:sp>
    </p:spTree>
    <p:extLst>
      <p:ext uri="{BB962C8B-B14F-4D97-AF65-F5344CB8AC3E}">
        <p14:creationId xmlns:p14="http://schemas.microsoft.com/office/powerpoint/2010/main" val="78645260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718B2A-BB13-61B1-0EB4-DB39489678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Summary on Sampling Algorithms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96E66B-A8E8-E4F4-C90B-3CF67DEDA35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>
            <a:normAutofit/>
          </a:bodyPr>
          <a:lstStyle/>
          <a:p>
            <a:r>
              <a:rPr lang="en-US" sz="2000" dirty="0">
                <a:solidFill>
                  <a:srgbClr val="C00000"/>
                </a:solidFill>
              </a:rPr>
              <a:t>Greedy decoding</a:t>
            </a:r>
            <a:r>
              <a:rPr lang="en-US" sz="2000" dirty="0"/>
              <a:t>: a simple method; gives low-surprising output </a:t>
            </a:r>
            <a:br>
              <a:rPr lang="en-US" sz="2000" dirty="0"/>
            </a:br>
            <a:endParaRPr lang="en-US" sz="2000" dirty="0"/>
          </a:p>
          <a:p>
            <a:r>
              <a:rPr lang="en-US" sz="2000" dirty="0">
                <a:solidFill>
                  <a:srgbClr val="C00000"/>
                </a:solidFill>
              </a:rPr>
              <a:t>Sampling methods </a:t>
            </a:r>
            <a:r>
              <a:rPr lang="en-US" sz="2000" dirty="0"/>
              <a:t>are a way to balance diversity vs quality </a:t>
            </a:r>
          </a:p>
          <a:p>
            <a:pPr lvl="1"/>
            <a:r>
              <a:rPr lang="en-US" sz="1800" dirty="0"/>
              <a:t>Temperature is a way of balancing for distribution </a:t>
            </a:r>
            <a:r>
              <a:rPr lang="en-US" sz="1800" dirty="0" err="1"/>
              <a:t>peakiness</a:t>
            </a:r>
            <a:r>
              <a:rPr lang="en-US" sz="1800" dirty="0"/>
              <a:t> </a:t>
            </a:r>
          </a:p>
          <a:p>
            <a:pPr lvl="1"/>
            <a:r>
              <a:rPr lang="en-US" sz="1800" dirty="0"/>
              <a:t>Top-k and top-p sampling allows you to control diversity</a:t>
            </a:r>
            <a:br>
              <a:rPr lang="en-US" sz="1800" dirty="0"/>
            </a:b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42004068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417A26-D695-8E5B-843C-ACE7F87637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Many others that we do not cover …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1E3D0F-DABF-0DC8-C118-3B66BA985FE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There are many other algorithms for sampling sentences from LMs that we will not see in this course. </a:t>
            </a:r>
          </a:p>
          <a:p>
            <a:pPr lvl="1"/>
            <a:r>
              <a:rPr lang="en-US" sz="1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Mirostat</a:t>
            </a:r>
            <a:r>
              <a:rPr 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2"/>
              </a:rPr>
              <a:t>https://arxiv.org/abs/2007.14966</a:t>
            </a:r>
            <a:r>
              <a:rPr 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lvl="1"/>
            <a:r>
              <a:rPr lang="en-US" sz="1400" b="0" i="0" dirty="0">
                <a:solidFill>
                  <a:srgbClr val="212529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Eta-sampling and Epsilon-sampling: </a:t>
            </a:r>
            <a:r>
              <a:rPr lang="en-US" sz="1400" b="0" i="0" dirty="0">
                <a:solidFill>
                  <a:srgbClr val="212529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3"/>
              </a:rPr>
              <a:t>https://aclanthology.org/2022.findings-emnlp.249/</a:t>
            </a:r>
            <a:r>
              <a:rPr lang="en-US" sz="1400" b="0" i="0" dirty="0">
                <a:solidFill>
                  <a:srgbClr val="212529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lvl="1"/>
            <a:r>
              <a:rPr lang="en-US" sz="1400" dirty="0">
                <a:solidFill>
                  <a:srgbClr val="21252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… </a:t>
            </a:r>
          </a:p>
          <a:p>
            <a:pPr lvl="1"/>
            <a:endParaRPr lang="en-US" sz="1400" b="0" i="0" dirty="0">
              <a:solidFill>
                <a:srgbClr val="212529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1"/>
            <a:endParaRPr lang="en-US" sz="1400" b="0" i="0" dirty="0">
              <a:solidFill>
                <a:srgbClr val="212529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1"/>
            <a:endParaRPr lang="en-U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467103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497126-A012-2207-132C-DFFA29612E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7070FD8-EB5C-2077-302C-FB030D37F01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pPr algn="ctr"/>
            <a:r>
              <a:rPr lang="en-US" sz="5400" dirty="0"/>
              <a:t>Bonus Content: </a:t>
            </a:r>
          </a:p>
          <a:p>
            <a:pPr algn="ctr"/>
            <a:r>
              <a:rPr lang="en-US" sz="5400" dirty="0"/>
              <a:t>More Sampling Algorithms</a:t>
            </a:r>
            <a:endParaRPr lang="en-US" sz="48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543121F-C9C1-1632-4024-CF0E20BBD52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1501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A6C590-405A-2764-08C5-180947C5A1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Perplexity and Generation Quality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8617F124-C9F4-4FDE-E77A-E28D66A8E42C}"/>
                  </a:ext>
                </a:extLst>
              </p:cNvPr>
              <p:cNvSpPr>
                <a:spLocks noGrp="1"/>
              </p:cNvSpPr>
              <p:nvPr>
                <p:ph type="body" sz="quarter" idx="16"/>
              </p:nvPr>
            </p:nvSpPr>
            <p:spPr/>
            <p:txBody>
              <a:bodyPr/>
              <a:lstStyle/>
              <a:p>
                <a:r>
                  <a:rPr lang="en-US" dirty="0"/>
                  <a:t>Surprisal: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a:rPr lang="en-US" sz="16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m:rPr>
                            <m:sty m:val="p"/>
                          </m:rPr>
                          <a:rPr lang="en-US" sz="16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log</m:t>
                        </m:r>
                      </m:fName>
                      <m:e>
                        <m:r>
                          <a:rPr lang="en-US" sz="1600" b="1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𝐏</m:t>
                        </m:r>
                        <m:d>
                          <m:dPr>
                            <m:ctrlPr>
                              <a:rPr lang="en-US" sz="1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1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e>
                            <m:sSub>
                              <m:sSubPr>
                                <m:ctrlPr>
                                  <a:rPr lang="en-US" sz="16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600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𝒙</m:t>
                                </m:r>
                              </m:e>
                              <m:sub>
                                <m:r>
                                  <a:rPr lang="en-US" sz="16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&lt;</m:t>
                                </m:r>
                                <m:r>
                                  <a:rPr lang="en-US" sz="16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sub>
                            </m:sSub>
                          </m:e>
                        </m:d>
                      </m:e>
                    </m:func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8617F124-C9F4-4FDE-E77A-E28D66A8E42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6"/>
              </p:nvPr>
            </p:nvSpPr>
            <p:spPr>
              <a:blipFill>
                <a:blip r:embed="rId3"/>
                <a:stretch>
                  <a:fillRect l="-471" t="-12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D48D998B-9AD5-B7A3-3AD2-E0DE830335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4436" y="1836581"/>
            <a:ext cx="4571999" cy="290392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EDE2C68-D0D1-B95D-EB21-6F91C5430667}"/>
              </a:ext>
            </a:extLst>
          </p:cNvPr>
          <p:cNvSpPr txBox="1"/>
          <p:nvPr/>
        </p:nvSpPr>
        <p:spPr>
          <a:xfrm>
            <a:off x="2451652" y="4740509"/>
            <a:ext cx="4572000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latin typeface="Corbel" panose="020B0503020204020204" pitchFamily="34" charset="0"/>
                <a:hlinkClick r:id="rId5"/>
              </a:rPr>
              <a:t>Trading Off Diversity and Quality in Natural Language Generation, 2021</a:t>
            </a:r>
            <a:endParaRPr lang="en-US" sz="1000" dirty="0">
              <a:latin typeface="Corbel" panose="020B0503020204020204" pitchFamily="34" charset="0"/>
            </a:endParaRPr>
          </a:p>
          <a:p>
            <a:pPr algn="ctr"/>
            <a:r>
              <a:rPr lang="en-US" sz="1000" dirty="0">
                <a:latin typeface="Corbel" panose="020B0503020204020204" pitchFamily="34" charset="0"/>
              </a:rPr>
              <a:t>[Slide: </a:t>
            </a:r>
            <a:r>
              <a:rPr lang="en-US" sz="1000" dirty="0">
                <a:latin typeface="Corbel" panose="020B0503020204020204" pitchFamily="34" charset="0"/>
                <a:hlinkClick r:id="rId6"/>
              </a:rPr>
              <a:t>Tutorial on “Generating Text from Language Models”</a:t>
            </a:r>
            <a:r>
              <a:rPr lang="en-US" sz="1000" dirty="0">
                <a:latin typeface="Corbel" panose="020B0503020204020204" pitchFamily="34" charset="0"/>
              </a:rPr>
              <a:t>] </a:t>
            </a:r>
          </a:p>
          <a:p>
            <a:pPr algn="ctr"/>
            <a:endParaRPr lang="en-US" sz="1000" b="1" dirty="0">
              <a:latin typeface="Corbel" panose="020B0503020204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21684A8-BD73-804E-F9FC-0C8FF6CC63BE}"/>
              </a:ext>
            </a:extLst>
          </p:cNvPr>
          <p:cNvSpPr txBox="1"/>
          <p:nvPr/>
        </p:nvSpPr>
        <p:spPr>
          <a:xfrm>
            <a:off x="4827961" y="2158023"/>
            <a:ext cx="4016167" cy="709414"/>
          </a:xfrm>
          <a:prstGeom prst="wedgeRoundRectCallout">
            <a:avLst>
              <a:gd name="adj1" fmla="val -53092"/>
              <a:gd name="adj2" fmla="val -18128"/>
              <a:gd name="adj3" fmla="val 16667"/>
            </a:avLst>
          </a:prstGeom>
          <a:solidFill>
            <a:srgbClr val="DCECFF"/>
          </a:solidFill>
          <a:ln w="127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0" tIns="0" rIns="0" bIns="0">
            <a:spAutoFit/>
          </a:bodyPr>
          <a:lstStyle/>
          <a:p>
            <a:pPr marL="165100" marR="157480" algn="ctr">
              <a:lnSpc>
                <a:spcPct val="101899"/>
              </a:lnSpc>
              <a:spcBef>
                <a:spcPts val="245"/>
              </a:spcBef>
            </a:pP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High-quality text (human judgement) has been shown to exhibit surprisal values that fall within a narrow range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9B2E0E0-8A70-502B-8D67-1925BD67AA12}"/>
              </a:ext>
            </a:extLst>
          </p:cNvPr>
          <p:cNvSpPr txBox="1"/>
          <p:nvPr/>
        </p:nvSpPr>
        <p:spPr>
          <a:xfrm>
            <a:off x="5369312" y="3280103"/>
            <a:ext cx="3057763" cy="709414"/>
          </a:xfrm>
          <a:prstGeom prst="wedgeRoundRectCallout">
            <a:avLst>
              <a:gd name="adj1" fmla="val -15667"/>
              <a:gd name="adj2" fmla="val -77146"/>
              <a:gd name="adj3" fmla="val 16667"/>
            </a:avLst>
          </a:prstGeom>
          <a:solidFill>
            <a:srgbClr val="DCECFF"/>
          </a:solidFill>
          <a:ln w="127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0" tIns="0" rIns="0" bIns="0">
            <a:spAutoFit/>
          </a:bodyPr>
          <a:lstStyle/>
          <a:p>
            <a:pPr marL="165100" marR="157480" algn="ctr">
              <a:lnSpc>
                <a:spcPct val="101899"/>
              </a:lnSpc>
              <a:spcBef>
                <a:spcPts val="245"/>
              </a:spcBef>
            </a:pP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This motivates decoding algorithms that maintain a target “surprisal” during generation. </a:t>
            </a:r>
          </a:p>
        </p:txBody>
      </p:sp>
    </p:spTree>
    <p:extLst>
      <p:ext uri="{BB962C8B-B14F-4D97-AF65-F5344CB8AC3E}">
        <p14:creationId xmlns:p14="http://schemas.microsoft.com/office/powerpoint/2010/main" val="742994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520BDB-BE7D-AA86-D5F5-0463EE3C9F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8297E0-093D-5333-6039-83247F9C44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Mirostat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033CC830-8930-1E32-CBB8-DFAF5D57B028}"/>
                  </a:ext>
                </a:extLst>
              </p:cNvPr>
              <p:cNvSpPr>
                <a:spLocks noGrp="1"/>
              </p:cNvSpPr>
              <p:nvPr>
                <p:ph type="body" sz="quarter" idx="16"/>
              </p:nvPr>
            </p:nvSpPr>
            <p:spPr/>
            <p:txBody>
              <a:bodyPr/>
              <a:lstStyle/>
              <a:p>
                <a:r>
                  <a:rPr lang="en-US" b="1" dirty="0"/>
                  <a:t>Idea: </a:t>
                </a:r>
                <a:r>
                  <a:rPr lang="en-US" dirty="0"/>
                  <a:t>Perform top-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US" dirty="0"/>
                  <a:t> sampling; Tune 𝑘 so that the surprisal of the generated text is close to a target value </a:t>
                </a:r>
                <a14:m>
                  <m:oMath xmlns:m="http://schemas.openxmlformats.org/officeDocument/2006/math">
                    <m:r>
                      <a:rPr lang="en-US" sz="16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𝜏</m:t>
                    </m:r>
                    <m:r>
                      <a:rPr lang="en-US" sz="1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r>
                  <a:rPr lang="en-US" dirty="0"/>
                  <a:t> </a:t>
                </a:r>
              </a:p>
              <a:p>
                <a:r>
                  <a:rPr lang="en-US" dirty="0"/>
                  <a:t>At each generation step: </a:t>
                </a:r>
              </a:p>
              <a:p>
                <a:pPr lvl="1"/>
                <a:r>
                  <a:rPr lang="en-US" dirty="0"/>
                  <a:t>Choose the top-k set to sample a token with a desirable surprisal: </a:t>
                </a:r>
              </a:p>
              <a:p>
                <a:pPr marL="3429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𝑘</m:t>
                      </m:r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=|</m:t>
                      </m:r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∈</m:t>
                      </m:r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𝑉</m:t>
                      </m:r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:−</m:t>
                      </m:r>
                      <m:func>
                        <m:func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4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log</m:t>
                          </m:r>
                        </m:fName>
                        <m:e>
                          <m:r>
                            <a:rPr lang="en-US" sz="2400" b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𝐏</m:t>
                          </m:r>
                          <m:d>
                            <m:dPr>
                              <m:ctrlP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e>
                              <m:sSub>
                                <m:sSubPr>
                                  <m:ctrlPr>
                                    <a:rPr lang="en-US" sz="2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𝒙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&lt;</m:t>
                                  </m:r>
                                  <m:r>
                                    <a:rPr lang="en-US" sz="2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sub>
                              </m:sSub>
                            </m:e>
                          </m:d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≤2</m:t>
                          </m:r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𝜏</m:t>
                          </m:r>
                        </m:e>
                      </m:func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|</m:t>
                      </m:r>
                    </m:oMath>
                  </m:oMathPara>
                </a14:m>
                <a:endParaRPr lang="en-US" dirty="0"/>
              </a:p>
              <a:p>
                <a:pPr lvl="1"/>
                <a:endParaRPr lang="en-US" dirty="0"/>
              </a:p>
              <a:p>
                <a:pPr lvl="1"/>
                <a:r>
                  <a:rPr lang="en-US" dirty="0"/>
                  <a:t>Update using the surprisal of the sampled token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endParaRPr lang="en-US" dirty="0"/>
              </a:p>
              <a:p>
                <a:pPr marL="3429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𝜏</m:t>
                      </m:r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𝜏</m:t>
                      </m:r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−</m:t>
                      </m:r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𝜂</m:t>
                      </m:r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(−</m:t>
                      </m:r>
                      <m:func>
                        <m:func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4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log</m:t>
                          </m:r>
                        </m:fName>
                        <m:e>
                          <m:r>
                            <a:rPr lang="en-US" sz="2400" b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𝐏</m:t>
                          </m:r>
                          <m:d>
                            <m:dPr>
                              <m:ctrlP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sz="2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∗</m:t>
                                  </m:r>
                                </m:sup>
                              </m:sSup>
                            </m:e>
                            <m:e>
                              <m:sSub>
                                <m:sSubPr>
                                  <m:ctrlPr>
                                    <a:rPr lang="en-US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1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𝒙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&lt;</m:t>
                                  </m:r>
                                  <m:r>
                                    <a:rPr lang="en-US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sub>
                              </m:sSub>
                            </m:e>
                          </m:d>
                        </m:e>
                      </m:func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𝜏</m:t>
                      </m:r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>
                  <a:solidFill>
                    <a:schemeClr val="tx1"/>
                  </a:solidFill>
                </a:endParaRPr>
              </a:p>
              <a:p>
                <a:pPr marL="342900" lvl="1" indent="0">
                  <a:buNone/>
                </a:pPr>
                <a:endParaRPr lang="en-US" dirty="0"/>
              </a:p>
              <a:p>
                <a:r>
                  <a:rPr lang="en-US" dirty="0"/>
                  <a:t>The dynamic value of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US" dirty="0"/>
                  <a:t> helps avoiding </a:t>
                </a:r>
                <a:r>
                  <a:rPr lang="en-US" dirty="0">
                    <a:solidFill>
                      <a:srgbClr val="C00000"/>
                    </a:solidFill>
                  </a:rPr>
                  <a:t>repetitions </a:t>
                </a:r>
                <a:r>
                  <a:rPr lang="en-US" dirty="0"/>
                  <a:t>and </a:t>
                </a:r>
                <a:r>
                  <a:rPr lang="en-US" dirty="0">
                    <a:solidFill>
                      <a:srgbClr val="C00000"/>
                    </a:solidFill>
                  </a:rPr>
                  <a:t>incoherent </a:t>
                </a:r>
                <a:r>
                  <a:rPr lang="en-US" dirty="0"/>
                  <a:t>text.</a:t>
                </a:r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033CC830-8930-1E32-CBB8-DFAF5D57B02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6"/>
              </p:nvPr>
            </p:nvSpPr>
            <p:spPr>
              <a:blipFill>
                <a:blip r:embed="rId2"/>
                <a:stretch>
                  <a:fillRect l="-471" t="-16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4FB53FD9-1261-5A46-A0E2-0F7A3E3CC53C}"/>
              </a:ext>
            </a:extLst>
          </p:cNvPr>
          <p:cNvSpPr txBox="1"/>
          <p:nvPr/>
        </p:nvSpPr>
        <p:spPr>
          <a:xfrm>
            <a:off x="2451652" y="4740509"/>
            <a:ext cx="4572000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latin typeface="Corbel" panose="020B0503020204020204" pitchFamily="34" charset="0"/>
                <a:hlinkClick r:id="rId3"/>
              </a:rPr>
              <a:t>Mirostat: A Neural Text Decoding Algorithm that Directly Controls Perplexity, 2021</a:t>
            </a:r>
            <a:endParaRPr lang="en-US" sz="1000" dirty="0">
              <a:latin typeface="Corbel" panose="020B0503020204020204" pitchFamily="34" charset="0"/>
            </a:endParaRPr>
          </a:p>
          <a:p>
            <a:pPr algn="ctr"/>
            <a:r>
              <a:rPr lang="en-US" sz="1000" dirty="0">
                <a:latin typeface="Corbel" panose="020B0503020204020204" pitchFamily="34" charset="0"/>
              </a:rPr>
              <a:t>[Slide: </a:t>
            </a:r>
            <a:r>
              <a:rPr lang="en-US" sz="1000" dirty="0">
                <a:latin typeface="Corbel" panose="020B0503020204020204" pitchFamily="34" charset="0"/>
                <a:hlinkClick r:id="rId4"/>
              </a:rPr>
              <a:t>Tutorial on “Generating Text from Language Models”</a:t>
            </a:r>
            <a:r>
              <a:rPr lang="en-US" sz="1000" dirty="0">
                <a:latin typeface="Corbel" panose="020B0503020204020204" pitchFamily="34" charset="0"/>
              </a:rPr>
              <a:t>]</a:t>
            </a:r>
            <a:endParaRPr lang="en-US" sz="1000" b="1" dirty="0">
              <a:latin typeface="Corbel" panose="020B0503020204020204" pitchFamily="34" charset="0"/>
            </a:endParaRPr>
          </a:p>
          <a:p>
            <a:pPr algn="ctr"/>
            <a:endParaRPr lang="en-US" sz="1000" dirty="0">
              <a:latin typeface="Corbel" panose="020B0503020204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7CE2C87E-41A3-B520-62FD-2A1584663F2A}"/>
                  </a:ext>
                </a:extLst>
              </p:cNvPr>
              <p:cNvSpPr txBox="1"/>
              <p:nvPr/>
            </p:nvSpPr>
            <p:spPr>
              <a:xfrm>
                <a:off x="3217129" y="4468223"/>
                <a:ext cx="1886885" cy="225877"/>
              </a:xfrm>
              <a:prstGeom prst="wedgeRoundRectCallout">
                <a:avLst>
                  <a:gd name="adj1" fmla="val 31646"/>
                  <a:gd name="adj2" fmla="val -116642"/>
                  <a:gd name="adj3" fmla="val 16667"/>
                </a:avLst>
              </a:prstGeom>
              <a:solidFill>
                <a:srgbClr val="DCECFF"/>
              </a:solidFill>
              <a:ln w="12700"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lIns="0" tIns="0" rIns="0" bIns="0">
                <a:spAutoFit/>
              </a:bodyPr>
              <a:lstStyle/>
              <a:p>
                <a:pPr marL="165100" marR="157480" algn="ctr">
                  <a:lnSpc>
                    <a:spcPct val="101899"/>
                  </a:lnSpc>
                  <a:spcBef>
                    <a:spcPts val="245"/>
                  </a:spcBef>
                </a:pPr>
                <a:r>
                  <a:rPr lang="en-US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Typical of small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US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7CE2C87E-41A3-B520-62FD-2A1584663F2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17129" y="4468223"/>
                <a:ext cx="1886885" cy="225877"/>
              </a:xfrm>
              <a:prstGeom prst="wedgeRoundRectCallout">
                <a:avLst>
                  <a:gd name="adj1" fmla="val 31646"/>
                  <a:gd name="adj2" fmla="val -116642"/>
                  <a:gd name="adj3" fmla="val 16667"/>
                </a:avLst>
              </a:prstGeom>
              <a:blipFill>
                <a:blip r:embed="rId5"/>
                <a:stretch>
                  <a:fillRect b="-21875"/>
                </a:stretch>
              </a:blipFill>
              <a:ln w="12700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0404199E-49EE-F406-E408-4FB287FD1FF1}"/>
                  </a:ext>
                </a:extLst>
              </p:cNvPr>
              <p:cNvSpPr txBox="1"/>
              <p:nvPr/>
            </p:nvSpPr>
            <p:spPr>
              <a:xfrm>
                <a:off x="5761463" y="4468222"/>
                <a:ext cx="1886885" cy="225877"/>
              </a:xfrm>
              <a:prstGeom prst="wedgeRoundRectCallout">
                <a:avLst>
                  <a:gd name="adj1" fmla="val -30112"/>
                  <a:gd name="adj2" fmla="val -111705"/>
                  <a:gd name="adj3" fmla="val 16667"/>
                </a:avLst>
              </a:prstGeom>
              <a:solidFill>
                <a:srgbClr val="DCECFF"/>
              </a:solidFill>
              <a:ln w="12700"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lIns="0" tIns="0" rIns="0" bIns="0">
                <a:spAutoFit/>
              </a:bodyPr>
              <a:lstStyle/>
              <a:p>
                <a:pPr marL="165100" marR="157480" algn="ctr">
                  <a:lnSpc>
                    <a:spcPct val="101899"/>
                  </a:lnSpc>
                  <a:spcBef>
                    <a:spcPts val="245"/>
                  </a:spcBef>
                </a:pPr>
                <a:r>
                  <a:rPr lang="en-US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Typical of large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US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0404199E-49EE-F406-E408-4FB287FD1F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61463" y="4468222"/>
                <a:ext cx="1886885" cy="225877"/>
              </a:xfrm>
              <a:prstGeom prst="wedgeRoundRectCallout">
                <a:avLst>
                  <a:gd name="adj1" fmla="val -30112"/>
                  <a:gd name="adj2" fmla="val -111705"/>
                  <a:gd name="adj3" fmla="val 16667"/>
                </a:avLst>
              </a:prstGeom>
              <a:blipFill>
                <a:blip r:embed="rId6"/>
                <a:stretch>
                  <a:fillRect b="-21875"/>
                </a:stretch>
              </a:blipFill>
              <a:ln w="12700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03706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B5D98D-67DF-363C-CDD2-72D694C120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Typical Sets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F5B9F1-E36E-8B2F-A961-B2C210BB1C6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In information theory, is a set of sequences whose prob is close to a “typical” value.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where:</a:t>
            </a:r>
          </a:p>
          <a:p>
            <a:endParaRPr lang="en-US" dirty="0"/>
          </a:p>
          <a:p>
            <a:r>
              <a:rPr lang="en-US" dirty="0"/>
              <a:t>Taking the log of all sides: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2AEAA70-DEDE-DF6C-53CC-ED922EEE36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0500" y="1882078"/>
            <a:ext cx="6223000" cy="5207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7C6BC71-9F8D-BD57-1E37-DE0DA430CF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9301" y="2601502"/>
            <a:ext cx="2852699" cy="58540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2EE6699-5E3F-B3EA-3598-F60214D609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89689" y="3769691"/>
            <a:ext cx="5821100" cy="698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832528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F1F30C-6D70-18E3-ECEA-419DE946B3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Typical Decoding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A598B8-22E2-02E4-BEAF-3EFE534C72E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Select the set of tokens that are locally “typical”.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Based on the assumption that natural language has an </a:t>
            </a:r>
            <a:r>
              <a:rPr lang="en-US" dirty="0">
                <a:solidFill>
                  <a:schemeClr val="accent1"/>
                </a:solidFill>
              </a:rPr>
              <a:t>information content </a:t>
            </a:r>
            <a:r>
              <a:rPr lang="en-US" dirty="0"/>
              <a:t>close to the </a:t>
            </a:r>
            <a:r>
              <a:rPr lang="en-US" dirty="0">
                <a:solidFill>
                  <a:srgbClr val="C00000"/>
                </a:solidFill>
              </a:rPr>
              <a:t>expected information content </a:t>
            </a:r>
            <a:r>
              <a:rPr lang="en-US" dirty="0"/>
              <a:t>given prior context.</a:t>
            </a:r>
          </a:p>
          <a:p>
            <a:r>
              <a:rPr lang="en-US" dirty="0"/>
              <a:t>Locally typical sampling does not necessarily select high-probability tokens, avoiding repeated or dull text and promoting lexical diversity.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63E6CDB-B64F-EFD4-E4E0-2AA80E135701}"/>
              </a:ext>
            </a:extLst>
          </p:cNvPr>
          <p:cNvSpPr txBox="1"/>
          <p:nvPr/>
        </p:nvSpPr>
        <p:spPr>
          <a:xfrm>
            <a:off x="2451652" y="4734933"/>
            <a:ext cx="4572000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latin typeface="Corbel" panose="020B0503020204020204" pitchFamily="34" charset="0"/>
                <a:hlinkClick r:id="rId2"/>
              </a:rPr>
              <a:t>Locally Typical Sampling, 2023</a:t>
            </a:r>
            <a:endParaRPr lang="en-US" sz="1000" dirty="0">
              <a:latin typeface="Corbel" panose="020B0503020204020204" pitchFamily="34" charset="0"/>
            </a:endParaRPr>
          </a:p>
          <a:p>
            <a:pPr algn="ctr"/>
            <a:r>
              <a:rPr lang="en-US" sz="1000" dirty="0">
                <a:latin typeface="Corbel" panose="020B0503020204020204" pitchFamily="34" charset="0"/>
              </a:rPr>
              <a:t>[Slide: </a:t>
            </a:r>
            <a:r>
              <a:rPr lang="en-US" sz="1000" dirty="0">
                <a:latin typeface="Corbel" panose="020B0503020204020204" pitchFamily="34" charset="0"/>
                <a:hlinkClick r:id="rId3"/>
              </a:rPr>
              <a:t>Tutorial on “Generating Text from Language Models”</a:t>
            </a:r>
            <a:r>
              <a:rPr lang="en-US" sz="1000" dirty="0">
                <a:latin typeface="Corbel" panose="020B0503020204020204" pitchFamily="34" charset="0"/>
              </a:rPr>
              <a:t>]</a:t>
            </a:r>
            <a:endParaRPr lang="en-US" sz="1000" b="1" dirty="0">
              <a:latin typeface="Corbel" panose="020B0503020204020204" pitchFamily="34" charset="0"/>
            </a:endParaRPr>
          </a:p>
          <a:p>
            <a:pPr algn="ctr"/>
            <a:endParaRPr lang="en-US" sz="1000" dirty="0">
              <a:latin typeface="Corbel" panose="020B0503020204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2">
                <a:extLst>
                  <a:ext uri="{FF2B5EF4-FFF2-40B4-BE49-F238E27FC236}">
                    <a16:creationId xmlns:a16="http://schemas.microsoft.com/office/drawing/2014/main" id="{17C60046-B8C5-ED40-BDE6-9EF1A675234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47541" y="1692409"/>
                <a:ext cx="7324497" cy="175868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L="457200" marR="0" lvl="0" indent="-34290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800"/>
                  <a:buFont typeface="Corbel"/>
                  <a:buChar char="●"/>
                  <a:defRPr sz="1800" b="0" i="0" u="none" strike="noStrike" cap="none">
                    <a:solidFill>
                      <a:schemeClr val="dk2"/>
                    </a:solidFill>
                    <a:latin typeface="Corbel"/>
                    <a:ea typeface="Corbel"/>
                    <a:cs typeface="Corbel"/>
                    <a:sym typeface="Corbel"/>
                  </a:defRPr>
                </a:lvl1pPr>
                <a:lvl2pPr marL="914400" marR="0" lvl="1" indent="-31750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400"/>
                  <a:buFont typeface="Corbel"/>
                  <a:buChar char="○"/>
                  <a:defRPr sz="1400" b="0" i="0" u="none" strike="noStrike" cap="none">
                    <a:solidFill>
                      <a:schemeClr val="dk2"/>
                    </a:solidFill>
                    <a:latin typeface="Corbel"/>
                    <a:ea typeface="Corbel"/>
                    <a:cs typeface="Corbel"/>
                    <a:sym typeface="Corbel"/>
                  </a:defRPr>
                </a:lvl2pPr>
                <a:lvl3pPr marL="1371600" marR="0" lvl="2" indent="-31750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400"/>
                  <a:buFont typeface="Corbel"/>
                  <a:buChar char="■"/>
                  <a:defRPr sz="1400" b="0" i="0" u="none" strike="noStrike" cap="none">
                    <a:solidFill>
                      <a:schemeClr val="dk2"/>
                    </a:solidFill>
                    <a:latin typeface="Corbel"/>
                    <a:ea typeface="Corbel"/>
                    <a:cs typeface="Corbel"/>
                    <a:sym typeface="Corbel"/>
                  </a:defRPr>
                </a:lvl3pPr>
                <a:lvl4pPr marL="1828800" marR="0" lvl="3" indent="-31750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400"/>
                  <a:buFont typeface="Corbel"/>
                  <a:buChar char="●"/>
                  <a:defRPr sz="1400" b="0" i="0" u="none" strike="noStrike" cap="none">
                    <a:solidFill>
                      <a:schemeClr val="dk2"/>
                    </a:solidFill>
                    <a:latin typeface="Corbel"/>
                    <a:ea typeface="Corbel"/>
                    <a:cs typeface="Corbel"/>
                    <a:sym typeface="Corbel"/>
                  </a:defRPr>
                </a:lvl4pPr>
                <a:lvl5pPr marL="2286000" marR="0" lvl="4" indent="-31750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400"/>
                  <a:buFont typeface="Corbel"/>
                  <a:buChar char="○"/>
                  <a:defRPr sz="1400" b="0" i="0" u="none" strike="noStrike" cap="none">
                    <a:solidFill>
                      <a:schemeClr val="dk2"/>
                    </a:solidFill>
                    <a:latin typeface="Corbel"/>
                    <a:ea typeface="Corbel"/>
                    <a:cs typeface="Corbel"/>
                    <a:sym typeface="Corbel"/>
                  </a:defRPr>
                </a:lvl5pPr>
                <a:lvl6pPr marL="2743200" marR="0" lvl="5" indent="-31750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400"/>
                  <a:buFont typeface="Corbel"/>
                  <a:buChar char="■"/>
                  <a:defRPr sz="1400" b="0" i="0" u="none" strike="noStrike" cap="none">
                    <a:solidFill>
                      <a:schemeClr val="dk2"/>
                    </a:solidFill>
                    <a:latin typeface="Corbel"/>
                    <a:ea typeface="Corbel"/>
                    <a:cs typeface="Corbel"/>
                    <a:sym typeface="Corbel"/>
                  </a:defRPr>
                </a:lvl6pPr>
                <a:lvl7pPr marL="3200400" marR="0" lvl="6" indent="-31750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400"/>
                  <a:buFont typeface="Corbel"/>
                  <a:buChar char="●"/>
                  <a:defRPr sz="1400" b="0" i="0" u="none" strike="noStrike" cap="none">
                    <a:solidFill>
                      <a:schemeClr val="dk2"/>
                    </a:solidFill>
                    <a:latin typeface="Corbel"/>
                    <a:ea typeface="Corbel"/>
                    <a:cs typeface="Corbel"/>
                    <a:sym typeface="Corbel"/>
                  </a:defRPr>
                </a:lvl7pPr>
                <a:lvl8pPr marL="3657600" marR="0" lvl="7" indent="-31750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400"/>
                  <a:buFont typeface="Corbel"/>
                  <a:buChar char="○"/>
                  <a:defRPr sz="1400" b="0" i="0" u="none" strike="noStrike" cap="none">
                    <a:solidFill>
                      <a:schemeClr val="dk2"/>
                    </a:solidFill>
                    <a:latin typeface="Corbel"/>
                    <a:ea typeface="Corbel"/>
                    <a:cs typeface="Corbel"/>
                    <a:sym typeface="Corbel"/>
                  </a:defRPr>
                </a:lvl8pPr>
                <a:lvl9pPr marL="4114800" marR="0" lvl="8" indent="-31750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400"/>
                  <a:buFont typeface="Corbel"/>
                  <a:buChar char="■"/>
                  <a:defRPr sz="1400" b="0" i="0" u="none" strike="noStrike" cap="none">
                    <a:solidFill>
                      <a:schemeClr val="dk2"/>
                    </a:solidFill>
                    <a:latin typeface="Corbel"/>
                    <a:ea typeface="Corbel"/>
                    <a:cs typeface="Corbel"/>
                    <a:sym typeface="Corbel"/>
                  </a:defRPr>
                </a:lvl9pPr>
              </a:lstStyle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𝑠</m:t>
                      </m:r>
                      <m:r>
                        <a:rPr lang="en-US" sz="20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0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  <m:sub>
                          <m: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&lt;</m:t>
                          </m:r>
                          <m: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en-US" sz="20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0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{"/>
                          <m:endChr m:val=""/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nor/>
                                  </m:rPr>
                                  <a:rPr lang="en-US" sz="2000" b="1" dirty="0">
                                    <a:solidFill>
                                      <a:schemeClr val="tx1"/>
                                    </a:solidFill>
                                  </a:rPr>
                                  <m:t>P</m:t>
                                </m:r>
                                <m:r>
                                  <m:rPr>
                                    <m:nor/>
                                  </m:rPr>
                                  <a:rPr lang="en-US" sz="2000" dirty="0">
                                    <a:solidFill>
                                      <a:schemeClr val="tx1"/>
                                    </a:solidFill>
                                  </a:rPr>
                                  <m:t>(</m:t>
                                </m:r>
                                <m:r>
                                  <a:rPr lang="en-US" sz="20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𝑋</m:t>
                                </m:r>
                                <m:r>
                                  <a:rPr lang="en-US" sz="20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r>
                                  <a:rPr lang="en-US" sz="20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m:rPr>
                                    <m:nor/>
                                  </m:rPr>
                                  <a:rPr lang="en-US" sz="2000" dirty="0">
                                    <a:solidFill>
                                      <a:schemeClr val="tx1"/>
                                    </a:solidFill>
                                  </a:rPr>
                                  <m:t>|</m:t>
                                </m:r>
                                <m:sSub>
                                  <m:sSubPr>
                                    <m:ctrlPr>
                                      <a:rPr lang="en-US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000" b="1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𝒙</m:t>
                                    </m:r>
                                  </m:e>
                                  <m:sub>
                                    <m:r>
                                      <a:rPr lang="en-US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&lt;</m:t>
                                    </m:r>
                                    <m:r>
                                      <a:rPr lang="en-US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sub>
                                </m:sSub>
                                <m:r>
                                  <m:rPr>
                                    <m:nor/>
                                  </m:rPr>
                                  <a:rPr lang="en-US" sz="2000" dirty="0">
                                    <a:solidFill>
                                      <a:schemeClr val="tx1"/>
                                    </a:solidFill>
                                  </a:rPr>
                                  <m:t>)</m:t>
                                </m:r>
                              </m:e>
                              <m:e>
                                <m:r>
                                  <m:rPr>
                                    <m:sty m:val="p"/>
                                  </m:rPr>
                                  <a:rPr lang="en-US" sz="2000" b="0" i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if</m:t>
                                </m:r>
                                <m:r>
                                  <a:rPr lang="en-US" sz="20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n-US" sz="20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US" sz="20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∈</m:t>
                                </m:r>
                                <m:r>
                                  <m:rPr>
                                    <m:sty m:val="p"/>
                                  </m:rPr>
                                  <a:rPr lang="en-US" sz="20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arg</m:t>
                                </m:r>
                                <m:limLow>
                                  <m:limLowPr>
                                    <m:ctrlPr>
                                      <a:rPr lang="en-US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limLow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sz="2000" b="0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min</m:t>
                                    </m:r>
                                  </m:e>
                                  <m:lim>
                                    <m:acc>
                                      <m:accPr>
                                        <m:chr m:val="̃"/>
                                        <m:ctrlPr>
                                          <a:rPr lang="en-US" sz="20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sz="20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𝑉</m:t>
                                        </m:r>
                                      </m:e>
                                    </m:acc>
                                    <m:r>
                                      <a:rPr lang="en-US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⊂</m:t>
                                    </m:r>
                                    <m:r>
                                      <a:rPr lang="en-US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𝑉</m:t>
                                    </m:r>
                                  </m:lim>
                                </m:limLow>
                                <m:r>
                                  <a:rPr lang="en-US" sz="20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 |</m:t>
                                </m:r>
                                <m:r>
                                  <a:rPr lang="en-US" sz="2000" b="0" i="1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𝐻</m:t>
                                </m:r>
                                <m:d>
                                  <m:dPr>
                                    <m:ctrlPr>
                                      <a:rPr lang="en-US" sz="2000" b="0" i="1" smtClean="0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2000" b="1" i="0" smtClean="0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𝐏</m:t>
                                    </m:r>
                                    <m:d>
                                      <m:dPr>
                                        <m:ctrlPr>
                                          <a:rPr lang="en-US" sz="2000" b="0" i="1" smtClean="0">
                                            <a:solidFill>
                                              <a:schemeClr val="accent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sz="2000" b="0" i="1" smtClean="0">
                                            <a:solidFill>
                                              <a:schemeClr val="accent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.</m:t>
                                        </m:r>
                                      </m:e>
                                      <m:e>
                                        <m:sSub>
                                          <m:sSubPr>
                                            <m:ctrlPr>
                                              <a:rPr lang="en-US" sz="2000" i="1">
                                                <a:solidFill>
                                                  <a:schemeClr val="accent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sz="2000" b="1" i="1">
                                                <a:solidFill>
                                                  <a:schemeClr val="accent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𝒙</m:t>
                                            </m:r>
                                          </m:e>
                                          <m:sub>
                                            <m:r>
                                              <a:rPr lang="en-US" sz="2000" i="1">
                                                <a:solidFill>
                                                  <a:schemeClr val="accent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&lt;</m:t>
                                            </m:r>
                                            <m:r>
                                              <a:rPr lang="en-US" sz="2000" i="1">
                                                <a:solidFill>
                                                  <a:schemeClr val="accent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𝑡</m:t>
                                            </m:r>
                                          </m:sub>
                                        </m:sSub>
                                      </m:e>
                                    </m:d>
                                  </m:e>
                                </m:d>
                                <m:r>
                                  <a:rPr lang="en-US" sz="20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func>
                                  <m:funcPr>
                                    <m:ctrlPr>
                                      <a:rPr lang="en-US" sz="2000" b="0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en-US" sz="2000" b="0" i="0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log</m:t>
                                    </m:r>
                                  </m:fName>
                                  <m:e>
                                    <m:r>
                                      <m:rPr>
                                        <m:nor/>
                                      </m:rPr>
                                      <a:rPr lang="en-US" sz="2000" b="1" dirty="0">
                                        <a:solidFill>
                                          <a:srgbClr val="C00000"/>
                                        </a:solidFill>
                                      </a:rPr>
                                      <m:t>P</m:t>
                                    </m:r>
                                    <m:r>
                                      <m:rPr>
                                        <m:nor/>
                                      </m:rPr>
                                      <a:rPr lang="en-US" sz="2000" dirty="0">
                                        <a:solidFill>
                                          <a:srgbClr val="C00000"/>
                                        </a:solidFill>
                                      </a:rPr>
                                      <m:t>(</m:t>
                                    </m:r>
                                    <m:r>
                                      <a:rPr lang="en-US" sz="2000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  <m:r>
                                      <m:rPr>
                                        <m:nor/>
                                      </m:rPr>
                                      <a:rPr lang="en-US" sz="2000" dirty="0">
                                        <a:solidFill>
                                          <a:srgbClr val="C00000"/>
                                        </a:solidFill>
                                      </a:rPr>
                                      <m:t>|</m:t>
                                    </m:r>
                                    <m:sSub>
                                      <m:sSubPr>
                                        <m:ctrlPr>
                                          <a:rPr lang="en-US" sz="2000" i="1">
                                            <a:solidFill>
                                              <a:srgbClr val="C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000" b="1" i="1">
                                            <a:solidFill>
                                              <a:srgbClr val="C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𝒙</m:t>
                                        </m:r>
                                      </m:e>
                                      <m:sub>
                                        <m:r>
                                          <a:rPr lang="en-US" sz="2000" i="1">
                                            <a:solidFill>
                                              <a:srgbClr val="C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&lt;</m:t>
                                        </m:r>
                                        <m:r>
                                          <a:rPr lang="en-US" sz="2000" i="1">
                                            <a:solidFill>
                                              <a:srgbClr val="C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𝑡</m:t>
                                        </m:r>
                                      </m:sub>
                                    </m:sSub>
                                    <m:r>
                                      <m:rPr>
                                        <m:nor/>
                                      </m:rPr>
                                      <a:rPr lang="en-US" sz="2000" dirty="0">
                                        <a:solidFill>
                                          <a:srgbClr val="C00000"/>
                                        </a:solidFill>
                                      </a:rPr>
                                      <m:t>)</m:t>
                                    </m:r>
                                  </m:e>
                                </m:func>
                                <m:r>
                                  <a:rPr lang="en-US" sz="20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| </m:t>
                                </m:r>
                              </m:e>
                            </m:mr>
                            <m:mr>
                              <m:e>
                                <m:eqArr>
                                  <m:eqArrPr>
                                    <m:ctrlPr>
                                      <a:rPr lang="en-US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eqArrPr>
                                  <m:e/>
                                  <m:e/>
                                  <m:e>
                                    <m:r>
                                      <a:rPr lang="en-US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e>
                                </m:eqArr>
                              </m:e>
                              <m:e>
                                <m:eqArr>
                                  <m:eqArrPr>
                                    <m:ctrlPr>
                                      <a:rPr lang="en-US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eqArrPr>
                                  <m:e/>
                                  <m:e/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sz="2000" b="0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otherwise</m:t>
                                    </m:r>
                                  </m:e>
                                </m:eqAr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20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" name="Content Placeholder 2">
                <a:extLst>
                  <a:ext uri="{FF2B5EF4-FFF2-40B4-BE49-F238E27FC236}">
                    <a16:creationId xmlns:a16="http://schemas.microsoft.com/office/drawing/2014/main" id="{17C60046-B8C5-ED40-BDE6-9EF1A675234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7541" y="1692409"/>
                <a:ext cx="7324497" cy="1758682"/>
              </a:xfrm>
              <a:prstGeom prst="rect">
                <a:avLst/>
              </a:prstGeom>
              <a:blipFill>
                <a:blip r:embed="rId4"/>
                <a:stretch>
                  <a:fillRect r="-7612" b="-71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03AE7790-CEF0-C312-98D0-6603286E574F}"/>
                  </a:ext>
                </a:extLst>
              </p:cNvPr>
              <p:cNvSpPr txBox="1"/>
              <p:nvPr/>
            </p:nvSpPr>
            <p:spPr>
              <a:xfrm>
                <a:off x="6196902" y="2324907"/>
                <a:ext cx="2950272" cy="102252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𝑠</m:t>
                      </m:r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.  </m:t>
                      </m:r>
                      <m:nary>
                        <m:naryPr>
                          <m:chr m:val="∑"/>
                          <m:ctrlPr>
                            <a:rPr lang="en-US" sz="20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∈</m:t>
                          </m:r>
                          <m:acc>
                            <m:accPr>
                              <m:chr m:val="̃"/>
                              <m:ctrlPr>
                                <a:rPr lang="en-US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</m:acc>
                        </m:sub>
                        <m:sup/>
                        <m:e>
                          <m:r>
                            <m:rPr>
                              <m:nor/>
                            </m:rPr>
                            <a:rPr lang="en-US" sz="2000" b="1" dirty="0">
                              <a:solidFill>
                                <a:schemeClr val="tx1"/>
                              </a:solidFill>
                            </a:rPr>
                            <m:t>P</m:t>
                          </m:r>
                          <m:r>
                            <m:rPr>
                              <m:nor/>
                            </m:rPr>
                            <a:rPr lang="en-US" sz="2000" dirty="0">
                              <a:solidFill>
                                <a:schemeClr val="tx1"/>
                              </a:solidFill>
                            </a:rPr>
                            <m:t>(</m:t>
                          </m:r>
                          <m: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m:rPr>
                              <m:nor/>
                            </m:rPr>
                            <a:rPr lang="en-US" sz="2000" dirty="0">
                              <a:solidFill>
                                <a:schemeClr val="tx1"/>
                              </a:solidFill>
                            </a:rPr>
                            <m:t>|</m:t>
                          </m:r>
                          <m:sSub>
                            <m:sSubPr>
                              <m:ctrlPr>
                                <a:rPr lang="en-US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𝒙</m:t>
                              </m:r>
                            </m:e>
                            <m:sub>
                              <m:r>
                                <a:rPr lang="en-US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&lt;</m:t>
                              </m:r>
                              <m:r>
                                <a:rPr lang="en-US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  <m:r>
                            <m:rPr>
                              <m:nor/>
                            </m:rPr>
                            <a:rPr lang="en-US" sz="2000" dirty="0">
                              <a:solidFill>
                                <a:schemeClr val="tx1"/>
                              </a:solidFill>
                            </a:rPr>
                            <m:t>)</m:t>
                          </m:r>
                          <m:r>
                            <m:rPr>
                              <m:nor/>
                            </m:rPr>
                            <a:rPr lang="en-US" sz="2000" b="0" i="0" dirty="0" smtClean="0">
                              <a:solidFill>
                                <a:schemeClr val="tx1"/>
                              </a:solidFill>
                            </a:rPr>
                            <m:t> </m:t>
                          </m:r>
                          <m:r>
                            <a:rPr lang="en-US" sz="2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≥</m:t>
                          </m:r>
                          <m:r>
                            <m:rPr>
                              <m:nor/>
                            </m:rPr>
                            <a:rPr lang="en-US" sz="2000" b="0" i="0" dirty="0" smtClean="0">
                              <a:solidFill>
                                <a:schemeClr val="tx1"/>
                              </a:solidFill>
                            </a:rPr>
                            <m:t> </m:t>
                          </m:r>
                          <m:r>
                            <a:rPr lang="en-US" sz="2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</m:nary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03AE7790-CEF0-C312-98D0-6603286E57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96902" y="2324907"/>
                <a:ext cx="2950272" cy="1022524"/>
              </a:xfrm>
              <a:prstGeom prst="rect">
                <a:avLst/>
              </a:prstGeom>
              <a:blipFill>
                <a:blip r:embed="rId5"/>
                <a:stretch>
                  <a:fillRect l="-7296" t="-87805" b="-1378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0983790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CE7D62-A37B-1805-9AD0-CC003B8197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87D9E332-ACF1-FA0B-D4AC-3184AA925170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533919" y="107119"/>
                <a:ext cx="8610081" cy="857542"/>
              </a:xfrm>
            </p:spPr>
            <p:txBody>
              <a:bodyPr>
                <a:normAutofit/>
              </a:bodyPr>
              <a:lstStyle/>
              <a:p>
                <a14:m>
                  <m:oMath xmlns:m="http://schemas.openxmlformats.org/officeDocument/2006/math">
                    <m:r>
                      <a:rPr lang="en-US" b="1" i="1" dirty="0" smtClean="0">
                        <a:latin typeface="Cambria Math" panose="02040503050406030204" pitchFamily="18" charset="0"/>
                      </a:rPr>
                      <m:t>𝜼</m:t>
                    </m:r>
                  </m:oMath>
                </a14:m>
                <a:r>
                  <a:rPr lang="en-US" dirty="0"/>
                  <a:t>-Sampling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87D9E332-ACF1-FA0B-D4AC-3184AA92517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533919" y="107119"/>
                <a:ext cx="8610081" cy="857542"/>
              </a:xfrm>
              <a:blipFill>
                <a:blip r:embed="rId3"/>
                <a:stretch>
                  <a:fillRect l="-590" b="-220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F4235E-B333-BD68-3D59-97F97DBFC9E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Enforces the concurrent application of two principles: </a:t>
            </a:r>
          </a:p>
          <a:p>
            <a:pPr marL="685800" lvl="1" indent="-342900">
              <a:buFont typeface="+mj-lt"/>
              <a:buAutoNum type="arabicPeriod"/>
            </a:pPr>
            <a:r>
              <a:rPr lang="en-US" b="1" dirty="0">
                <a:solidFill>
                  <a:srgbClr val="C00000"/>
                </a:solidFill>
              </a:rPr>
              <a:t>Absolute probability principle: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/>
              <a:t>The scoring function shouldn’t truncate high-probability tokens above a small threshold.</a:t>
            </a:r>
          </a:p>
          <a:p>
            <a:pPr marL="685800" lvl="1" indent="-342900">
              <a:buFont typeface="+mj-lt"/>
              <a:buAutoNum type="arabicPeriod"/>
            </a:pPr>
            <a:r>
              <a:rPr lang="en-US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Relative probability principle:</a:t>
            </a:r>
            <a:r>
              <a:rPr lang="en-US" b="1" dirty="0"/>
              <a:t> </a:t>
            </a:r>
            <a:r>
              <a:rPr lang="en-US" dirty="0"/>
              <a:t>The scoring function should only truncate low-probability words if they are low relative to the rest of the distribution.</a:t>
            </a:r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2A24257-31D1-B48F-8C9B-55CED751DDAE}"/>
              </a:ext>
            </a:extLst>
          </p:cNvPr>
          <p:cNvSpPr txBox="1"/>
          <p:nvPr/>
        </p:nvSpPr>
        <p:spPr>
          <a:xfrm>
            <a:off x="2451652" y="4734933"/>
            <a:ext cx="4572000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latin typeface="Corbel" panose="020B0503020204020204" pitchFamily="34" charset="0"/>
                <a:hlinkClick r:id="rId4"/>
              </a:rPr>
              <a:t>Truncation Sampling as Language Model </a:t>
            </a:r>
            <a:r>
              <a:rPr lang="en-US" sz="1000" dirty="0" err="1">
                <a:latin typeface="Corbel" panose="020B0503020204020204" pitchFamily="34" charset="0"/>
                <a:hlinkClick r:id="rId4"/>
              </a:rPr>
              <a:t>Desmoothing</a:t>
            </a:r>
            <a:r>
              <a:rPr lang="en-US" sz="1000" dirty="0">
                <a:latin typeface="Corbel" panose="020B0503020204020204" pitchFamily="34" charset="0"/>
                <a:hlinkClick r:id="rId4"/>
              </a:rPr>
              <a:t>, 2022</a:t>
            </a:r>
            <a:endParaRPr lang="en-US" sz="1000" dirty="0">
              <a:latin typeface="Corbel" panose="020B0503020204020204" pitchFamily="34" charset="0"/>
            </a:endParaRPr>
          </a:p>
          <a:p>
            <a:pPr algn="ctr"/>
            <a:r>
              <a:rPr lang="en-US" sz="1000" dirty="0">
                <a:latin typeface="Corbel" panose="020B0503020204020204" pitchFamily="34" charset="0"/>
              </a:rPr>
              <a:t>[Slide: </a:t>
            </a:r>
            <a:r>
              <a:rPr lang="en-US" sz="1000" dirty="0">
                <a:latin typeface="Corbel" panose="020B0503020204020204" pitchFamily="34" charset="0"/>
                <a:hlinkClick r:id="rId5"/>
              </a:rPr>
              <a:t>Tutorial on “Generating Text from Language Models”</a:t>
            </a:r>
            <a:r>
              <a:rPr lang="en-US" sz="1000" dirty="0">
                <a:latin typeface="Corbel" panose="020B0503020204020204" pitchFamily="34" charset="0"/>
              </a:rPr>
              <a:t>]</a:t>
            </a:r>
            <a:endParaRPr lang="en-US" sz="1000" b="1" dirty="0">
              <a:latin typeface="Corbel" panose="020B0503020204020204" pitchFamily="34" charset="0"/>
            </a:endParaRPr>
          </a:p>
          <a:p>
            <a:pPr algn="ctr"/>
            <a:endParaRPr lang="en-US" sz="1000" dirty="0">
              <a:latin typeface="Corbel" panose="020B0503020204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Content Placeholder 2">
                <a:extLst>
                  <a:ext uri="{FF2B5EF4-FFF2-40B4-BE49-F238E27FC236}">
                    <a16:creationId xmlns:a16="http://schemas.microsoft.com/office/drawing/2014/main" id="{B64B6DC5-10ED-DC88-0D0F-2986C2C4377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24666" y="2571750"/>
                <a:ext cx="7324497" cy="175868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L="457200" marR="0" lvl="0" indent="-34290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800"/>
                  <a:buFont typeface="Corbel"/>
                  <a:buChar char="●"/>
                  <a:defRPr sz="1800" b="0" i="0" u="none" strike="noStrike" cap="none">
                    <a:solidFill>
                      <a:schemeClr val="dk2"/>
                    </a:solidFill>
                    <a:latin typeface="Corbel"/>
                    <a:ea typeface="Corbel"/>
                    <a:cs typeface="Corbel"/>
                    <a:sym typeface="Corbel"/>
                  </a:defRPr>
                </a:lvl1pPr>
                <a:lvl2pPr marL="914400" marR="0" lvl="1" indent="-31750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400"/>
                  <a:buFont typeface="Corbel"/>
                  <a:buChar char="○"/>
                  <a:defRPr sz="1400" b="0" i="0" u="none" strike="noStrike" cap="none">
                    <a:solidFill>
                      <a:schemeClr val="dk2"/>
                    </a:solidFill>
                    <a:latin typeface="Corbel"/>
                    <a:ea typeface="Corbel"/>
                    <a:cs typeface="Corbel"/>
                    <a:sym typeface="Corbel"/>
                  </a:defRPr>
                </a:lvl2pPr>
                <a:lvl3pPr marL="1371600" marR="0" lvl="2" indent="-31750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400"/>
                  <a:buFont typeface="Corbel"/>
                  <a:buChar char="■"/>
                  <a:defRPr sz="1400" b="0" i="0" u="none" strike="noStrike" cap="none">
                    <a:solidFill>
                      <a:schemeClr val="dk2"/>
                    </a:solidFill>
                    <a:latin typeface="Corbel"/>
                    <a:ea typeface="Corbel"/>
                    <a:cs typeface="Corbel"/>
                    <a:sym typeface="Corbel"/>
                  </a:defRPr>
                </a:lvl3pPr>
                <a:lvl4pPr marL="1828800" marR="0" lvl="3" indent="-31750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400"/>
                  <a:buFont typeface="Corbel"/>
                  <a:buChar char="●"/>
                  <a:defRPr sz="1400" b="0" i="0" u="none" strike="noStrike" cap="none">
                    <a:solidFill>
                      <a:schemeClr val="dk2"/>
                    </a:solidFill>
                    <a:latin typeface="Corbel"/>
                    <a:ea typeface="Corbel"/>
                    <a:cs typeface="Corbel"/>
                    <a:sym typeface="Corbel"/>
                  </a:defRPr>
                </a:lvl4pPr>
                <a:lvl5pPr marL="2286000" marR="0" lvl="4" indent="-31750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400"/>
                  <a:buFont typeface="Corbel"/>
                  <a:buChar char="○"/>
                  <a:defRPr sz="1400" b="0" i="0" u="none" strike="noStrike" cap="none">
                    <a:solidFill>
                      <a:schemeClr val="dk2"/>
                    </a:solidFill>
                    <a:latin typeface="Corbel"/>
                    <a:ea typeface="Corbel"/>
                    <a:cs typeface="Corbel"/>
                    <a:sym typeface="Corbel"/>
                  </a:defRPr>
                </a:lvl5pPr>
                <a:lvl6pPr marL="2743200" marR="0" lvl="5" indent="-31750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400"/>
                  <a:buFont typeface="Corbel"/>
                  <a:buChar char="■"/>
                  <a:defRPr sz="1400" b="0" i="0" u="none" strike="noStrike" cap="none">
                    <a:solidFill>
                      <a:schemeClr val="dk2"/>
                    </a:solidFill>
                    <a:latin typeface="Corbel"/>
                    <a:ea typeface="Corbel"/>
                    <a:cs typeface="Corbel"/>
                    <a:sym typeface="Corbel"/>
                  </a:defRPr>
                </a:lvl6pPr>
                <a:lvl7pPr marL="3200400" marR="0" lvl="6" indent="-31750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400"/>
                  <a:buFont typeface="Corbel"/>
                  <a:buChar char="●"/>
                  <a:defRPr sz="1400" b="0" i="0" u="none" strike="noStrike" cap="none">
                    <a:solidFill>
                      <a:schemeClr val="dk2"/>
                    </a:solidFill>
                    <a:latin typeface="Corbel"/>
                    <a:ea typeface="Corbel"/>
                    <a:cs typeface="Corbel"/>
                    <a:sym typeface="Corbel"/>
                  </a:defRPr>
                </a:lvl7pPr>
                <a:lvl8pPr marL="3657600" marR="0" lvl="7" indent="-31750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400"/>
                  <a:buFont typeface="Corbel"/>
                  <a:buChar char="○"/>
                  <a:defRPr sz="1400" b="0" i="0" u="none" strike="noStrike" cap="none">
                    <a:solidFill>
                      <a:schemeClr val="dk2"/>
                    </a:solidFill>
                    <a:latin typeface="Corbel"/>
                    <a:ea typeface="Corbel"/>
                    <a:cs typeface="Corbel"/>
                    <a:sym typeface="Corbel"/>
                  </a:defRPr>
                </a:lvl8pPr>
                <a:lvl9pPr marL="4114800" marR="0" lvl="8" indent="-31750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400"/>
                  <a:buFont typeface="Corbel"/>
                  <a:buChar char="■"/>
                  <a:defRPr sz="1400" b="0" i="0" u="none" strike="noStrike" cap="none">
                    <a:solidFill>
                      <a:schemeClr val="dk2"/>
                    </a:solidFill>
                    <a:latin typeface="Corbel"/>
                    <a:ea typeface="Corbel"/>
                    <a:cs typeface="Corbel"/>
                    <a:sym typeface="Corbel"/>
                  </a:defRPr>
                </a:lvl9pPr>
              </a:lstStyle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𝑠</m:t>
                      </m:r>
                      <m:r>
                        <a:rPr lang="en-US" sz="20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0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  <m:sub>
                          <m: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&lt;</m:t>
                          </m:r>
                          <m: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en-US" sz="20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0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{"/>
                          <m:endChr m:val=""/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nor/>
                                  </m:rPr>
                                  <a:rPr lang="en-US" sz="2000" b="1" dirty="0">
                                    <a:solidFill>
                                      <a:schemeClr val="tx1"/>
                                    </a:solidFill>
                                  </a:rPr>
                                  <m:t>P</m:t>
                                </m:r>
                                <m:r>
                                  <m:rPr>
                                    <m:nor/>
                                  </m:rPr>
                                  <a:rPr lang="en-US" sz="2000" dirty="0">
                                    <a:solidFill>
                                      <a:schemeClr val="tx1"/>
                                    </a:solidFill>
                                  </a:rPr>
                                  <m:t>(</m:t>
                                </m:r>
                                <m:r>
                                  <a:rPr lang="en-US" sz="20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𝑋</m:t>
                                </m:r>
                                <m:r>
                                  <a:rPr lang="en-US" sz="20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r>
                                  <a:rPr lang="en-US" sz="20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m:rPr>
                                    <m:nor/>
                                  </m:rPr>
                                  <a:rPr lang="en-US" sz="2000" dirty="0">
                                    <a:solidFill>
                                      <a:schemeClr val="tx1"/>
                                    </a:solidFill>
                                  </a:rPr>
                                  <m:t>|</m:t>
                                </m:r>
                                <m:sSub>
                                  <m:sSubPr>
                                    <m:ctrlPr>
                                      <a:rPr lang="en-US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000" b="1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𝒙</m:t>
                                    </m:r>
                                  </m:e>
                                  <m:sub>
                                    <m:r>
                                      <a:rPr lang="en-US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&lt;</m:t>
                                    </m:r>
                                    <m:r>
                                      <a:rPr lang="en-US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sub>
                                </m:sSub>
                                <m:r>
                                  <m:rPr>
                                    <m:nor/>
                                  </m:rPr>
                                  <a:rPr lang="en-US" sz="2000" dirty="0">
                                    <a:solidFill>
                                      <a:schemeClr val="tx1"/>
                                    </a:solidFill>
                                  </a:rPr>
                                  <m:t>)</m:t>
                                </m:r>
                              </m:e>
                              <m:e>
                                <m:r>
                                  <m:rPr>
                                    <m:sty m:val="p"/>
                                  </m:rPr>
                                  <a:rPr lang="en-US" sz="2000" b="0" i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if</m:t>
                                </m:r>
                                <m:r>
                                  <a:rPr lang="en-US" sz="20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n-US" sz="20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US" sz="20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∈</m:t>
                                </m:r>
                                <m:d>
                                  <m:dPr>
                                    <m:begChr m:val="{"/>
                                    <m:endChr m:val="|"/>
                                    <m:ctrlPr>
                                      <a:rPr lang="en-US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  <m:r>
                                      <a:rPr lang="en-US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∈</m:t>
                                    </m:r>
                                    <m:r>
                                      <a:rPr lang="en-US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𝑉</m:t>
                                    </m:r>
                                  </m:e>
                                </m:d>
                                <m:r>
                                  <m:rPr>
                                    <m:nor/>
                                  </m:rPr>
                                  <a:rPr lang="en-US" sz="2000" b="1" i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m:rPr>
                                    <m:nor/>
                                  </m:rPr>
                                  <a:rPr lang="en-US" sz="2000" b="1" dirty="0">
                                    <a:solidFill>
                                      <a:schemeClr val="tx1"/>
                                    </a:solidFill>
                                  </a:rPr>
                                  <m:t>P</m:t>
                                </m:r>
                                <m:r>
                                  <m:rPr>
                                    <m:nor/>
                                  </m:rPr>
                                  <a:rPr lang="en-US" sz="2000" dirty="0">
                                    <a:solidFill>
                                      <a:schemeClr val="tx1"/>
                                    </a:solidFill>
                                  </a:rPr>
                                  <m:t>(</m:t>
                                </m:r>
                                <m:r>
                                  <a:rPr lang="en-US" sz="20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m:rPr>
                                    <m:nor/>
                                  </m:rPr>
                                  <a:rPr lang="en-US" sz="2000" dirty="0">
                                    <a:solidFill>
                                      <a:schemeClr val="tx1"/>
                                    </a:solidFill>
                                  </a:rPr>
                                  <m:t>|</m:t>
                                </m:r>
                                <m:sSub>
                                  <m:sSubPr>
                                    <m:ctrlPr>
                                      <a:rPr lang="en-US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000" b="1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𝒙</m:t>
                                    </m:r>
                                  </m:e>
                                  <m:sub>
                                    <m:r>
                                      <a:rPr lang="en-US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&lt;</m:t>
                                    </m:r>
                                    <m:r>
                                      <a:rPr lang="en-US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sub>
                                </m:sSub>
                                <m:r>
                                  <m:rPr>
                                    <m:nor/>
                                  </m:rPr>
                                  <a:rPr lang="en-US" sz="2000" dirty="0">
                                    <a:solidFill>
                                      <a:schemeClr val="tx1"/>
                                    </a:solidFill>
                                  </a:rPr>
                                  <m:t>)</m:t>
                                </m:r>
                                <m:r>
                                  <m:rPr>
                                    <m:nor/>
                                  </m:rPr>
                                  <a:rPr lang="en-US" sz="2000" b="0" i="0" dirty="0" smtClean="0">
                                    <a:solidFill>
                                      <a:schemeClr val="tx1"/>
                                    </a:solidFill>
                                  </a:rPr>
                                  <m:t> &gt; </m:t>
                                </m:r>
                                <m:r>
                                  <a:rPr lang="en-US" sz="2000" b="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𝜂</m:t>
                                </m:r>
                                <m:r>
                                  <a:rPr lang="en-US" sz="2000" b="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 } </m:t>
                                </m:r>
                              </m:e>
                            </m:mr>
                            <m:mr>
                              <m:e>
                                <m:eqArr>
                                  <m:eqArrPr>
                                    <m:ctrlPr>
                                      <a:rPr lang="en-US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eqArrPr>
                                  <m:e/>
                                  <m:e/>
                                  <m:e>
                                    <m:r>
                                      <a:rPr lang="en-US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e>
                                </m:eqArr>
                              </m:e>
                              <m:e>
                                <m:eqArr>
                                  <m:eqArrPr>
                                    <m:ctrlPr>
                                      <a:rPr lang="en-US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eqArrPr>
                                  <m:e/>
                                  <m:e/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sz="2000" b="0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otherwise</m:t>
                                    </m:r>
                                  </m:e>
                                </m:eqAr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20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7" name="Content Placeholder 2">
                <a:extLst>
                  <a:ext uri="{FF2B5EF4-FFF2-40B4-BE49-F238E27FC236}">
                    <a16:creationId xmlns:a16="http://schemas.microsoft.com/office/drawing/2014/main" id="{B64B6DC5-10ED-DC88-0D0F-2986C2C437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4666" y="2571750"/>
                <a:ext cx="7324497" cy="175868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D9D43AE-3728-2DE8-1038-117BA9F8E732}"/>
                  </a:ext>
                </a:extLst>
              </p:cNvPr>
              <p:cNvSpPr txBox="1"/>
              <p:nvPr/>
            </p:nvSpPr>
            <p:spPr>
              <a:xfrm>
                <a:off x="4873082" y="3339669"/>
                <a:ext cx="4363301" cy="40357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𝑠</m:t>
                      </m:r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.  </m:t>
                      </m:r>
                      <m:r>
                        <a:rPr lang="en-US" sz="20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𝜂</m:t>
                      </m:r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0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min</m:t>
                          </m:r>
                        </m:fName>
                        <m:e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𝜖</m:t>
                          </m:r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 </m:t>
                          </m:r>
                          <m:rad>
                            <m:radPr>
                              <m:degHide m:val="on"/>
                              <m:ctrlPr>
                                <a:rPr lang="en-US" sz="2000" b="0" i="1" smtClean="0">
                                  <a:solidFill>
                                    <a:schemeClr val="tx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2000" b="0" i="1" smtClean="0">
                                  <a:solidFill>
                                    <a:schemeClr val="tx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𝜖</m:t>
                              </m:r>
                            </m:e>
                          </m:rad>
                          <m:r>
                            <a:rPr lang="en-US" sz="2000" b="0" i="1" smtClean="0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n-US" sz="2000" b="0" i="1" smtClean="0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exp</m:t>
                          </m:r>
                          <m:r>
                            <a:rPr lang="en-US" sz="2000" b="0" i="1" smtClean="0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 (−</m:t>
                          </m:r>
                          <m:r>
                            <a:rPr lang="en-US" sz="2000" b="0" i="1" smtClean="0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𝐻</m:t>
                          </m:r>
                          <m:r>
                            <a:rPr lang="en-US" sz="2000" b="0" i="1" smtClean="0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(.|</m:t>
                          </m:r>
                          <m:sSub>
                            <m:sSubPr>
                              <m:ctrlPr>
                                <a:rPr lang="en-US" sz="2000" i="1">
                                  <a:solidFill>
                                    <a:schemeClr val="tx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1" i="1">
                                  <a:solidFill>
                                    <a:schemeClr val="tx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𝒙</m:t>
                              </m:r>
                            </m:e>
                            <m:sub>
                              <m:r>
                                <a:rPr lang="en-US" sz="2000" i="1">
                                  <a:solidFill>
                                    <a:schemeClr val="tx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&lt;</m:t>
                              </m:r>
                              <m:r>
                                <a:rPr lang="en-US" sz="2000" i="1">
                                  <a:solidFill>
                                    <a:schemeClr val="tx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  <m:r>
                            <a:rPr lang="en-US" sz="2000" b="0" i="1" smtClean="0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))</m:t>
                          </m:r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)</m:t>
                          </m:r>
                        </m:e>
                      </m:func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D9D43AE-3728-2DE8-1038-117BA9F8E7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73082" y="3339669"/>
                <a:ext cx="4363301" cy="403572"/>
              </a:xfrm>
              <a:prstGeom prst="rect">
                <a:avLst/>
              </a:prstGeom>
              <a:blipFill>
                <a:blip r:embed="rId7"/>
                <a:stretch>
                  <a:fillRect b="-218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786789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D98BEF-0EBD-7500-DB49-B801104102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Greedy Sampling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5BEB3D6-6554-8E5A-1D82-5D4AFBB7ED53}"/>
                  </a:ext>
                </a:extLst>
              </p:cNvPr>
              <p:cNvSpPr>
                <a:spLocks noGrp="1"/>
              </p:cNvSpPr>
              <p:nvPr>
                <p:ph type="body" sz="quarter" idx="16"/>
              </p:nvPr>
            </p:nvSpPr>
            <p:spPr/>
            <p:txBody>
              <a:bodyPr/>
              <a:lstStyle/>
              <a:p>
                <a:r>
                  <a:rPr lang="en-US" b="1" dirty="0">
                    <a:solidFill>
                      <a:schemeClr val="tx1"/>
                    </a:solidFill>
                  </a:rPr>
                  <a:t>Greedy: </a:t>
                </a:r>
                <a:r>
                  <a:rPr lang="en-US" dirty="0">
                    <a:solidFill>
                      <a:schemeClr val="tx1"/>
                    </a:solidFill>
                  </a:rPr>
                  <a:t>Deterministically choose most probable token according </a:t>
                </a:r>
                <a:r>
                  <a:rPr lang="en-US" b="1" dirty="0">
                    <a:solidFill>
                      <a:schemeClr val="tx1"/>
                    </a:solidFill>
                  </a:rPr>
                  <a:t>P</a:t>
                </a:r>
                <a:r>
                  <a:rPr lang="en-US" dirty="0">
                    <a:solidFill>
                      <a:schemeClr val="tx1"/>
                    </a:solidFill>
                  </a:rPr>
                  <a:t>(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X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|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&lt;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) </a:t>
                </a:r>
              </a:p>
              <a:p>
                <a:r>
                  <a:rPr lang="en-US" dirty="0">
                    <a:solidFill>
                      <a:srgbClr val="C00000"/>
                    </a:solidFill>
                  </a:rPr>
                  <a:t>Challenge: </a:t>
                </a:r>
              </a:p>
              <a:p>
                <a:pPr lvl="1"/>
                <a:r>
                  <a:rPr lang="en-US" dirty="0"/>
                  <a:t>May repeat itself. </a:t>
                </a:r>
              </a:p>
              <a:p>
                <a:pPr lvl="1"/>
                <a:endParaRPr lang="en-US" dirty="0"/>
              </a:p>
              <a:p>
                <a:pPr lvl="1"/>
                <a:r>
                  <a:rPr lang="en-US" dirty="0"/>
                  <a:t>Generates boring results — not creative. </a:t>
                </a:r>
              </a:p>
              <a:p>
                <a:pPr lvl="1"/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5BEB3D6-6554-8E5A-1D82-5D4AFBB7ED5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6"/>
              </p:nvPr>
            </p:nvSpPr>
            <p:spPr>
              <a:blipFill>
                <a:blip r:embed="rId4"/>
                <a:stretch>
                  <a:fillRect l="-471" t="-12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Content Placeholder 2">
                <a:extLst>
                  <a:ext uri="{FF2B5EF4-FFF2-40B4-BE49-F238E27FC236}">
                    <a16:creationId xmlns:a16="http://schemas.microsoft.com/office/drawing/2014/main" id="{5EE63249-050C-81F4-66A7-976623BE31B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207606" y="3086617"/>
                <a:ext cx="5217251" cy="86860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L="457200" marR="0" lvl="0" indent="-34290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800"/>
                  <a:buFont typeface="Corbel"/>
                  <a:buChar char="●"/>
                  <a:defRPr sz="1800" b="0" i="0" u="none" strike="noStrike" cap="none">
                    <a:solidFill>
                      <a:schemeClr val="dk2"/>
                    </a:solidFill>
                    <a:latin typeface="Corbel"/>
                    <a:ea typeface="Corbel"/>
                    <a:cs typeface="Corbel"/>
                    <a:sym typeface="Corbel"/>
                  </a:defRPr>
                </a:lvl1pPr>
                <a:lvl2pPr marL="914400" marR="0" lvl="1" indent="-31750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400"/>
                  <a:buFont typeface="Corbel"/>
                  <a:buChar char="○"/>
                  <a:defRPr sz="1400" b="0" i="0" u="none" strike="noStrike" cap="none">
                    <a:solidFill>
                      <a:schemeClr val="dk2"/>
                    </a:solidFill>
                    <a:latin typeface="Corbel"/>
                    <a:ea typeface="Corbel"/>
                    <a:cs typeface="Corbel"/>
                    <a:sym typeface="Corbel"/>
                  </a:defRPr>
                </a:lvl2pPr>
                <a:lvl3pPr marL="1371600" marR="0" lvl="2" indent="-31750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400"/>
                  <a:buFont typeface="Corbel"/>
                  <a:buChar char="■"/>
                  <a:defRPr sz="1400" b="0" i="0" u="none" strike="noStrike" cap="none">
                    <a:solidFill>
                      <a:schemeClr val="dk2"/>
                    </a:solidFill>
                    <a:latin typeface="Corbel"/>
                    <a:ea typeface="Corbel"/>
                    <a:cs typeface="Corbel"/>
                    <a:sym typeface="Corbel"/>
                  </a:defRPr>
                </a:lvl3pPr>
                <a:lvl4pPr marL="1828800" marR="0" lvl="3" indent="-31750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400"/>
                  <a:buFont typeface="Corbel"/>
                  <a:buChar char="●"/>
                  <a:defRPr sz="1400" b="0" i="0" u="none" strike="noStrike" cap="none">
                    <a:solidFill>
                      <a:schemeClr val="dk2"/>
                    </a:solidFill>
                    <a:latin typeface="Corbel"/>
                    <a:ea typeface="Corbel"/>
                    <a:cs typeface="Corbel"/>
                    <a:sym typeface="Corbel"/>
                  </a:defRPr>
                </a:lvl4pPr>
                <a:lvl5pPr marL="2286000" marR="0" lvl="4" indent="-31750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400"/>
                  <a:buFont typeface="Corbel"/>
                  <a:buChar char="○"/>
                  <a:defRPr sz="1400" b="0" i="0" u="none" strike="noStrike" cap="none">
                    <a:solidFill>
                      <a:schemeClr val="dk2"/>
                    </a:solidFill>
                    <a:latin typeface="Corbel"/>
                    <a:ea typeface="Corbel"/>
                    <a:cs typeface="Corbel"/>
                    <a:sym typeface="Corbel"/>
                  </a:defRPr>
                </a:lvl5pPr>
                <a:lvl6pPr marL="2743200" marR="0" lvl="5" indent="-31750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400"/>
                  <a:buFont typeface="Corbel"/>
                  <a:buChar char="■"/>
                  <a:defRPr sz="1400" b="0" i="0" u="none" strike="noStrike" cap="none">
                    <a:solidFill>
                      <a:schemeClr val="dk2"/>
                    </a:solidFill>
                    <a:latin typeface="Corbel"/>
                    <a:ea typeface="Corbel"/>
                    <a:cs typeface="Corbel"/>
                    <a:sym typeface="Corbel"/>
                  </a:defRPr>
                </a:lvl6pPr>
                <a:lvl7pPr marL="3200400" marR="0" lvl="6" indent="-31750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400"/>
                  <a:buFont typeface="Corbel"/>
                  <a:buChar char="●"/>
                  <a:defRPr sz="1400" b="0" i="0" u="none" strike="noStrike" cap="none">
                    <a:solidFill>
                      <a:schemeClr val="dk2"/>
                    </a:solidFill>
                    <a:latin typeface="Corbel"/>
                    <a:ea typeface="Corbel"/>
                    <a:cs typeface="Corbel"/>
                    <a:sym typeface="Corbel"/>
                  </a:defRPr>
                </a:lvl7pPr>
                <a:lvl8pPr marL="3657600" marR="0" lvl="7" indent="-31750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400"/>
                  <a:buFont typeface="Corbel"/>
                  <a:buChar char="○"/>
                  <a:defRPr sz="1400" b="0" i="0" u="none" strike="noStrike" cap="none">
                    <a:solidFill>
                      <a:schemeClr val="dk2"/>
                    </a:solidFill>
                    <a:latin typeface="Corbel"/>
                    <a:ea typeface="Corbel"/>
                    <a:cs typeface="Corbel"/>
                    <a:sym typeface="Corbel"/>
                  </a:defRPr>
                </a:lvl8pPr>
                <a:lvl9pPr marL="4114800" marR="0" lvl="8" indent="-31750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400"/>
                  <a:buFont typeface="Corbel"/>
                  <a:buChar char="■"/>
                  <a:defRPr sz="1400" b="0" i="0" u="none" strike="noStrike" cap="none">
                    <a:solidFill>
                      <a:schemeClr val="dk2"/>
                    </a:solidFill>
                    <a:latin typeface="Corbel"/>
                    <a:ea typeface="Corbel"/>
                    <a:cs typeface="Corbel"/>
                    <a:sym typeface="Corbel"/>
                  </a:defRPr>
                </a:lvl9pPr>
              </a:lstStyle>
              <a:p>
                <a:pPr marL="0" indent="0" algn="r">
                  <a:buNone/>
                </a:pPr>
                <a14:m>
                  <m:oMath xmlns:m="http://schemas.openxmlformats.org/officeDocument/2006/math">
                    <m:r>
                      <a:rPr lang="en-US" sz="2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sz="2800" dirty="0">
                    <a:solidFill>
                      <a:schemeClr val="tx1"/>
                    </a:solidFill>
                  </a:rPr>
                  <a:t> =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n-US" sz="2800" dirty="0">
                            <a:solidFill>
                              <a:schemeClr val="tx1"/>
                            </a:solidFill>
                          </a:rPr>
                          <m:t>argmax</m:t>
                        </m:r>
                      </m:e>
                      <m:sub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∈</m:t>
                        </m:r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𝑉</m:t>
                        </m:r>
                      </m:sub>
                    </m:sSub>
                  </m:oMath>
                </a14:m>
                <a:r>
                  <a:rPr lang="en-US" sz="2800" dirty="0">
                    <a:solidFill>
                      <a:schemeClr val="tx1"/>
                    </a:solidFill>
                  </a:rPr>
                  <a:t>  </a:t>
                </a:r>
                <a:r>
                  <a:rPr lang="en-US" sz="2800" b="1" dirty="0">
                    <a:solidFill>
                      <a:schemeClr val="tx1"/>
                    </a:solidFill>
                  </a:rPr>
                  <a:t>P</a:t>
                </a:r>
                <a:r>
                  <a:rPr lang="en-US" sz="2800" dirty="0">
                    <a:solidFill>
                      <a:schemeClr val="tx1"/>
                    </a:solidFill>
                  </a:rPr>
                  <a:t>(</a:t>
                </a:r>
                <a14:m>
                  <m:oMath xmlns:m="http://schemas.openxmlformats.org/officeDocument/2006/math">
                    <m:r>
                      <a:rPr lang="en-US" sz="2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sz="2800" dirty="0">
                    <a:solidFill>
                      <a:schemeClr val="tx1"/>
                    </a:solidFill>
                  </a:rPr>
                  <a:t>|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b>
                        <m:r>
                          <a:rPr lang="en-US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&lt;</m:t>
                        </m:r>
                        <m:r>
                          <a:rPr lang="en-US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r>
                  <a:rPr lang="en-US" sz="2800" dirty="0">
                    <a:solidFill>
                      <a:schemeClr val="tx1"/>
                    </a:solidFill>
                  </a:rPr>
                  <a:t>)</a:t>
                </a:r>
              </a:p>
            </p:txBody>
          </p:sp>
        </mc:Choice>
        <mc:Fallback xmlns="">
          <p:sp>
            <p:nvSpPr>
              <p:cNvPr id="8" name="Content Placeholder 2">
                <a:extLst>
                  <a:ext uri="{FF2B5EF4-FFF2-40B4-BE49-F238E27FC236}">
                    <a16:creationId xmlns:a16="http://schemas.microsoft.com/office/drawing/2014/main" id="{5EE63249-050C-81F4-66A7-976623BE31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07606" y="3086617"/>
                <a:ext cx="5217251" cy="868603"/>
              </a:xfrm>
              <a:prstGeom prst="rect">
                <a:avLst/>
              </a:prstGeom>
              <a:blipFill>
                <a:blip r:embed="rId5"/>
                <a:stretch>
                  <a:fillRect r="-242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ight Arrow 8">
            <a:extLst>
              <a:ext uri="{FF2B5EF4-FFF2-40B4-BE49-F238E27FC236}">
                <a16:creationId xmlns:a16="http://schemas.microsoft.com/office/drawing/2014/main" id="{463A0AE4-70CF-5A05-A2DC-693712899B9B}"/>
              </a:ext>
            </a:extLst>
          </p:cNvPr>
          <p:cNvSpPr/>
          <p:nvPr/>
        </p:nvSpPr>
        <p:spPr>
          <a:xfrm>
            <a:off x="3813509" y="4102364"/>
            <a:ext cx="573450" cy="526869"/>
          </a:xfrm>
          <a:prstGeom prst="rightArrow">
            <a:avLst>
              <a:gd name="adj1" fmla="val 50000"/>
              <a:gd name="adj2" fmla="val 66297"/>
            </a:avLst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orbel" panose="020B0503020204020204" pitchFamily="34" charset="0"/>
            </a:endParaRPr>
          </a:p>
        </p:txBody>
      </p:sp>
      <p:sp>
        <p:nvSpPr>
          <p:cNvPr id="10" name="Right Arrow 9">
            <a:extLst>
              <a:ext uri="{FF2B5EF4-FFF2-40B4-BE49-F238E27FC236}">
                <a16:creationId xmlns:a16="http://schemas.microsoft.com/office/drawing/2014/main" id="{86F6FA66-1712-E35C-5174-ECACB98DA6CF}"/>
              </a:ext>
            </a:extLst>
          </p:cNvPr>
          <p:cNvSpPr/>
          <p:nvPr/>
        </p:nvSpPr>
        <p:spPr>
          <a:xfrm>
            <a:off x="5863357" y="4067659"/>
            <a:ext cx="573450" cy="526869"/>
          </a:xfrm>
          <a:prstGeom prst="rightArrow">
            <a:avLst>
              <a:gd name="adj1" fmla="val 50000"/>
              <a:gd name="adj2" fmla="val 66297"/>
            </a:avLst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orbel" panose="020B0503020204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11C3744-0152-4F6F-7F8F-DEEECF3A5BFF}"/>
              </a:ext>
            </a:extLst>
          </p:cNvPr>
          <p:cNvSpPr txBox="1"/>
          <p:nvPr/>
        </p:nvSpPr>
        <p:spPr>
          <a:xfrm>
            <a:off x="718937" y="4211631"/>
            <a:ext cx="2877742" cy="30777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marL="0" lvl="0" indent="0" algn="ctr">
              <a:spcAft>
                <a:spcPts val="1200"/>
              </a:spcAft>
              <a:buNone/>
            </a:pPr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“The cat sat on the </a:t>
            </a:r>
            <a:r>
              <a:rPr lang="en-US" sz="1400" dirty="0">
                <a:solidFill>
                  <a:schemeClr val="bg1"/>
                </a:solidFill>
                <a:highlight>
                  <a:srgbClr val="000000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[MASK]</a:t>
            </a:r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”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D299651-3AF1-1DCF-0F2B-848DF778D77C}"/>
              </a:ext>
            </a:extLst>
          </p:cNvPr>
          <p:cNvGrpSpPr/>
          <p:nvPr/>
        </p:nvGrpSpPr>
        <p:grpSpPr>
          <a:xfrm>
            <a:off x="6582378" y="3770827"/>
            <a:ext cx="1384431" cy="1016534"/>
            <a:chOff x="6053458" y="1801327"/>
            <a:chExt cx="1384431" cy="1016534"/>
          </a:xfrm>
        </p:grpSpPr>
        <p:pic>
          <p:nvPicPr>
            <p:cNvPr id="13" name="Picture 2" descr="Word frequency in titles of all articles with Frequency &gt;= 10 Figure 2... |  Download Scientific Diagram">
              <a:extLst>
                <a:ext uri="{FF2B5EF4-FFF2-40B4-BE49-F238E27FC236}">
                  <a16:creationId xmlns:a16="http://schemas.microsoft.com/office/drawing/2014/main" id="{90D4711F-AF34-1483-E0FA-4FC2D8BAC42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grayscl/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colorTemperature colorTemp="4700"/>
                      </a14:imgEffect>
                      <a14:imgEffect>
                        <a14:saturation sat="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94" t="8585" r="65769" b="30524"/>
            <a:stretch/>
          </p:blipFill>
          <p:spPr bwMode="auto">
            <a:xfrm rot="5400000">
              <a:off x="6500656" y="1979281"/>
              <a:ext cx="772768" cy="7465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EA8E3C62-D771-8E5C-1110-48C91DCB0991}"/>
                </a:ext>
              </a:extLst>
            </p:cNvPr>
            <p:cNvSpPr txBox="1"/>
            <p:nvPr/>
          </p:nvSpPr>
          <p:spPr>
            <a:xfrm>
              <a:off x="6053458" y="1934927"/>
              <a:ext cx="512696" cy="88293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>
                <a:lnSpc>
                  <a:spcPct val="150000"/>
                </a:lnSpc>
              </a:pPr>
              <a:r>
                <a:rPr lang="en-US" sz="700" dirty="0">
                  <a:latin typeface="Consolas" panose="020B0609020204030204" pitchFamily="49" charset="0"/>
                  <a:cs typeface="Consolas" panose="020B0609020204030204" pitchFamily="49" charset="0"/>
                </a:rPr>
                <a:t>mat</a:t>
              </a:r>
            </a:p>
            <a:p>
              <a:pPr algn="r">
                <a:lnSpc>
                  <a:spcPct val="150000"/>
                </a:lnSpc>
              </a:pPr>
              <a:r>
                <a:rPr lang="en-US" sz="700" dirty="0">
                  <a:latin typeface="Consolas" panose="020B0609020204030204" pitchFamily="49" charset="0"/>
                  <a:cs typeface="Consolas" panose="020B0609020204030204" pitchFamily="49" charset="0"/>
                </a:rPr>
                <a:t>table</a:t>
              </a:r>
            </a:p>
            <a:p>
              <a:pPr algn="r">
                <a:lnSpc>
                  <a:spcPct val="150000"/>
                </a:lnSpc>
              </a:pPr>
              <a:r>
                <a:rPr lang="en-US" sz="700" dirty="0">
                  <a:latin typeface="Consolas" panose="020B0609020204030204" pitchFamily="49" charset="0"/>
                  <a:cs typeface="Consolas" panose="020B0609020204030204" pitchFamily="49" charset="0"/>
                </a:rPr>
                <a:t>bed</a:t>
              </a:r>
            </a:p>
            <a:p>
              <a:pPr algn="r">
                <a:lnSpc>
                  <a:spcPct val="150000"/>
                </a:lnSpc>
              </a:pPr>
              <a:r>
                <a:rPr lang="en-US" sz="700" dirty="0">
                  <a:latin typeface="Consolas" panose="020B0609020204030204" pitchFamily="49" charset="0"/>
                  <a:cs typeface="Consolas" panose="020B0609020204030204" pitchFamily="49" charset="0"/>
                </a:rPr>
                <a:t>desk</a:t>
              </a:r>
            </a:p>
            <a:p>
              <a:pPr algn="r">
                <a:lnSpc>
                  <a:spcPct val="150000"/>
                </a:lnSpc>
              </a:pPr>
              <a:r>
                <a:rPr lang="en-US" sz="700" dirty="0">
                  <a:latin typeface="Consolas" panose="020B0609020204030204" pitchFamily="49" charset="0"/>
                  <a:cs typeface="Consolas" panose="020B0609020204030204" pitchFamily="49" charset="0"/>
                </a:rPr>
                <a:t>chair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3F74206B-B3C3-2E06-9971-C9CB5220798A}"/>
                </a:ext>
              </a:extLst>
            </p:cNvPr>
            <p:cNvSpPr txBox="1"/>
            <p:nvPr/>
          </p:nvSpPr>
          <p:spPr>
            <a:xfrm>
              <a:off x="6579003" y="1801327"/>
              <a:ext cx="858886" cy="2462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000" dirty="0">
                  <a:latin typeface="Corbel" panose="020B0503020204020204" pitchFamily="34" charset="0"/>
                </a:rPr>
                <a:t>Prob</a:t>
              </a:r>
            </a:p>
          </p:txBody>
        </p:sp>
      </p:grp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BED32505-8651-D8C4-F930-708479EAA21C}"/>
              </a:ext>
            </a:extLst>
          </p:cNvPr>
          <p:cNvSpPr/>
          <p:nvPr/>
        </p:nvSpPr>
        <p:spPr>
          <a:xfrm>
            <a:off x="4510753" y="4024246"/>
            <a:ext cx="1180334" cy="634667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rIns="0" rtlCol="0" anchor="ctr"/>
          <a:lstStyle/>
          <a:p>
            <a:pPr algn="ctr"/>
            <a:r>
              <a:rPr lang="en-US" i="1" dirty="0">
                <a:latin typeface="Merriweather Sans" panose="02000503060000020004" pitchFamily="2" charset="77"/>
              </a:rPr>
              <a:t>Some </a:t>
            </a:r>
            <a:br>
              <a:rPr lang="en-US" i="1" dirty="0">
                <a:latin typeface="Merriweather Sans" panose="02000503060000020004" pitchFamily="2" charset="77"/>
              </a:rPr>
            </a:br>
            <a:r>
              <a:rPr lang="en-US" i="1" dirty="0">
                <a:latin typeface="Merriweather Sans" panose="02000503060000020004" pitchFamily="2" charset="77"/>
              </a:rPr>
              <a:t>model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BCB5EDF-7601-D4EF-1D9E-BA39CC221404}"/>
              </a:ext>
            </a:extLst>
          </p:cNvPr>
          <p:cNvSpPr txBox="1"/>
          <p:nvPr/>
        </p:nvSpPr>
        <p:spPr>
          <a:xfrm>
            <a:off x="2286000" y="4904823"/>
            <a:ext cx="457200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latin typeface="Corbel" panose="020B0503020204020204" pitchFamily="34" charset="0"/>
              </a:rPr>
              <a:t>[</a:t>
            </a:r>
            <a:r>
              <a:rPr lang="en-US" sz="1000" dirty="0">
                <a:latin typeface="Corbel" panose="020B0503020204020204" pitchFamily="34" charset="0"/>
                <a:hlinkClick r:id="rId8"/>
              </a:rPr>
              <a:t>The Curious Case of Neural Text Degeneration, Holtzman et al., 2020</a:t>
            </a:r>
            <a:r>
              <a:rPr lang="en-US" sz="1000" dirty="0">
                <a:latin typeface="Corbel" panose="020B0503020204020204" pitchFamily="34" charset="0"/>
              </a:rPr>
              <a:t>]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E2B12FE-BCBF-8230-F368-EDEDC53C4A4B}"/>
              </a:ext>
            </a:extLst>
          </p:cNvPr>
          <p:cNvSpPr txBox="1"/>
          <p:nvPr/>
        </p:nvSpPr>
        <p:spPr>
          <a:xfrm>
            <a:off x="3596679" y="1878860"/>
            <a:ext cx="562146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latin typeface="Consolas" panose="020B0609020204030204" pitchFamily="49" charset="0"/>
                <a:cs typeface="Consolas" panose="020B0609020204030204" pitchFamily="49" charset="0"/>
              </a:rPr>
              <a:t>“I went to the place that the place </a:t>
            </a:r>
          </a:p>
          <a:p>
            <a:r>
              <a:rPr lang="en-US" sz="1800" dirty="0">
                <a:latin typeface="Consolas" panose="020B0609020204030204" pitchFamily="49" charset="0"/>
                <a:cs typeface="Consolas" panose="020B0609020204030204" pitchFamily="49" charset="0"/>
              </a:rPr>
              <a:t>that the place that the place ...”</a:t>
            </a:r>
          </a:p>
        </p:txBody>
      </p:sp>
    </p:spTree>
    <p:extLst>
      <p:ext uri="{BB962C8B-B14F-4D97-AF65-F5344CB8AC3E}">
        <p14:creationId xmlns:p14="http://schemas.microsoft.com/office/powerpoint/2010/main" val="24503136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  <p:extLst>
    <p:ext uri="{6950BFC3-D8DA-4A85-94F7-54DA5524770B}">
      <p188:commentRel xmlns:p188="http://schemas.microsoft.com/office/powerpoint/2018/8/main" r:id="rId3"/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D98BEF-0EBD-7500-DB49-B801104102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4199" y="107119"/>
            <a:ext cx="8849802" cy="857542"/>
          </a:xfrm>
        </p:spPr>
        <p:txBody>
          <a:bodyPr>
            <a:normAutofit/>
          </a:bodyPr>
          <a:lstStyle/>
          <a:p>
            <a:r>
              <a:rPr lang="en-US" dirty="0"/>
              <a:t>Sampling from the whole distribution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5BEB3D6-6554-8E5A-1D82-5D4AFBB7ED53}"/>
                  </a:ext>
                </a:extLst>
              </p:cNvPr>
              <p:cNvSpPr>
                <a:spLocks noGrp="1"/>
              </p:cNvSpPr>
              <p:nvPr>
                <p:ph type="body" sz="quarter" idx="16"/>
              </p:nvPr>
            </p:nvSpPr>
            <p:spPr/>
            <p:txBody>
              <a:bodyPr/>
              <a:lstStyle/>
              <a:p>
                <a:r>
                  <a:rPr lang="en-US" dirty="0"/>
                  <a:t>Sample according to multinomial distribution given by </a:t>
                </a:r>
                <a:r>
                  <a:rPr lang="en-US" b="1" dirty="0">
                    <a:solidFill>
                      <a:schemeClr val="tx1"/>
                    </a:solidFill>
                  </a:rPr>
                  <a:t>P</a:t>
                </a:r>
                <a:r>
                  <a:rPr lang="en-US" dirty="0">
                    <a:solidFill>
                      <a:schemeClr val="tx1"/>
                    </a:solidFill>
                  </a:rPr>
                  <a:t>(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X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|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&lt;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) 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5BEB3D6-6554-8E5A-1D82-5D4AFBB7ED5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6"/>
              </p:nvPr>
            </p:nvSpPr>
            <p:spPr>
              <a:blipFill>
                <a:blip r:embed="rId2"/>
                <a:stretch>
                  <a:fillRect l="-471" t="-12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ight Arrow 8">
            <a:extLst>
              <a:ext uri="{FF2B5EF4-FFF2-40B4-BE49-F238E27FC236}">
                <a16:creationId xmlns:a16="http://schemas.microsoft.com/office/drawing/2014/main" id="{463A0AE4-70CF-5A05-A2DC-693712899B9B}"/>
              </a:ext>
            </a:extLst>
          </p:cNvPr>
          <p:cNvSpPr/>
          <p:nvPr/>
        </p:nvSpPr>
        <p:spPr>
          <a:xfrm>
            <a:off x="3813509" y="4102364"/>
            <a:ext cx="573450" cy="526869"/>
          </a:xfrm>
          <a:prstGeom prst="rightArrow">
            <a:avLst>
              <a:gd name="adj1" fmla="val 50000"/>
              <a:gd name="adj2" fmla="val 66297"/>
            </a:avLst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orbel" panose="020B0503020204020204" pitchFamily="34" charset="0"/>
            </a:endParaRPr>
          </a:p>
        </p:txBody>
      </p:sp>
      <p:sp>
        <p:nvSpPr>
          <p:cNvPr id="10" name="Right Arrow 9">
            <a:extLst>
              <a:ext uri="{FF2B5EF4-FFF2-40B4-BE49-F238E27FC236}">
                <a16:creationId xmlns:a16="http://schemas.microsoft.com/office/drawing/2014/main" id="{86F6FA66-1712-E35C-5174-ECACB98DA6CF}"/>
              </a:ext>
            </a:extLst>
          </p:cNvPr>
          <p:cNvSpPr/>
          <p:nvPr/>
        </p:nvSpPr>
        <p:spPr>
          <a:xfrm>
            <a:off x="5863357" y="4067659"/>
            <a:ext cx="573450" cy="526869"/>
          </a:xfrm>
          <a:prstGeom prst="rightArrow">
            <a:avLst>
              <a:gd name="adj1" fmla="val 50000"/>
              <a:gd name="adj2" fmla="val 66297"/>
            </a:avLst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orbel" panose="020B0503020204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11C3744-0152-4F6F-7F8F-DEEECF3A5BFF}"/>
              </a:ext>
            </a:extLst>
          </p:cNvPr>
          <p:cNvSpPr txBox="1"/>
          <p:nvPr/>
        </p:nvSpPr>
        <p:spPr>
          <a:xfrm>
            <a:off x="718937" y="4211631"/>
            <a:ext cx="2877742" cy="30777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marL="0" lvl="0" indent="0" algn="ctr">
              <a:spcAft>
                <a:spcPts val="1200"/>
              </a:spcAft>
              <a:buNone/>
            </a:pPr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“The cat sat on the </a:t>
            </a:r>
            <a:r>
              <a:rPr lang="en-US" sz="1400" dirty="0">
                <a:solidFill>
                  <a:schemeClr val="bg1"/>
                </a:solidFill>
                <a:highlight>
                  <a:srgbClr val="000000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[MASK]</a:t>
            </a:r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”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D299651-3AF1-1DCF-0F2B-848DF778D77C}"/>
              </a:ext>
            </a:extLst>
          </p:cNvPr>
          <p:cNvGrpSpPr/>
          <p:nvPr/>
        </p:nvGrpSpPr>
        <p:grpSpPr>
          <a:xfrm>
            <a:off x="6582378" y="3770827"/>
            <a:ext cx="1384431" cy="1016534"/>
            <a:chOff x="6053458" y="1801327"/>
            <a:chExt cx="1384431" cy="1016534"/>
          </a:xfrm>
        </p:grpSpPr>
        <p:pic>
          <p:nvPicPr>
            <p:cNvPr id="13" name="Picture 2" descr="Word frequency in titles of all articles with Frequency &gt;= 10 Figure 2... |  Download Scientific Diagram">
              <a:extLst>
                <a:ext uri="{FF2B5EF4-FFF2-40B4-BE49-F238E27FC236}">
                  <a16:creationId xmlns:a16="http://schemas.microsoft.com/office/drawing/2014/main" id="{90D4711F-AF34-1483-E0FA-4FC2D8BAC42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grayscl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4700"/>
                      </a14:imgEffect>
                      <a14:imgEffect>
                        <a14:saturation sat="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94" t="8585" r="65769" b="30524"/>
            <a:stretch/>
          </p:blipFill>
          <p:spPr bwMode="auto">
            <a:xfrm rot="5400000">
              <a:off x="6500656" y="1979281"/>
              <a:ext cx="772768" cy="7465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EA8E3C62-D771-8E5C-1110-48C91DCB0991}"/>
                </a:ext>
              </a:extLst>
            </p:cNvPr>
            <p:cNvSpPr txBox="1"/>
            <p:nvPr/>
          </p:nvSpPr>
          <p:spPr>
            <a:xfrm>
              <a:off x="6053458" y="1934927"/>
              <a:ext cx="512696" cy="88293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>
                <a:lnSpc>
                  <a:spcPct val="150000"/>
                </a:lnSpc>
              </a:pPr>
              <a:r>
                <a:rPr lang="en-US" sz="700" dirty="0">
                  <a:latin typeface="Consolas" panose="020B0609020204030204" pitchFamily="49" charset="0"/>
                  <a:cs typeface="Consolas" panose="020B0609020204030204" pitchFamily="49" charset="0"/>
                </a:rPr>
                <a:t>mat</a:t>
              </a:r>
            </a:p>
            <a:p>
              <a:pPr algn="r">
                <a:lnSpc>
                  <a:spcPct val="150000"/>
                </a:lnSpc>
              </a:pPr>
              <a:r>
                <a:rPr lang="en-US" sz="700" dirty="0">
                  <a:latin typeface="Consolas" panose="020B0609020204030204" pitchFamily="49" charset="0"/>
                  <a:cs typeface="Consolas" panose="020B0609020204030204" pitchFamily="49" charset="0"/>
                </a:rPr>
                <a:t>table</a:t>
              </a:r>
            </a:p>
            <a:p>
              <a:pPr algn="r">
                <a:lnSpc>
                  <a:spcPct val="150000"/>
                </a:lnSpc>
              </a:pPr>
              <a:r>
                <a:rPr lang="en-US" sz="700" dirty="0">
                  <a:latin typeface="Consolas" panose="020B0609020204030204" pitchFamily="49" charset="0"/>
                  <a:cs typeface="Consolas" panose="020B0609020204030204" pitchFamily="49" charset="0"/>
                </a:rPr>
                <a:t>bed</a:t>
              </a:r>
            </a:p>
            <a:p>
              <a:pPr algn="r">
                <a:lnSpc>
                  <a:spcPct val="150000"/>
                </a:lnSpc>
              </a:pPr>
              <a:r>
                <a:rPr lang="en-US" sz="700" dirty="0">
                  <a:latin typeface="Consolas" panose="020B0609020204030204" pitchFamily="49" charset="0"/>
                  <a:cs typeface="Consolas" panose="020B0609020204030204" pitchFamily="49" charset="0"/>
                </a:rPr>
                <a:t>desk</a:t>
              </a:r>
            </a:p>
            <a:p>
              <a:pPr algn="r">
                <a:lnSpc>
                  <a:spcPct val="150000"/>
                </a:lnSpc>
              </a:pPr>
              <a:r>
                <a:rPr lang="en-US" sz="700" dirty="0">
                  <a:latin typeface="Consolas" panose="020B0609020204030204" pitchFamily="49" charset="0"/>
                  <a:cs typeface="Consolas" panose="020B0609020204030204" pitchFamily="49" charset="0"/>
                </a:rPr>
                <a:t>chair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3F74206B-B3C3-2E06-9971-C9CB5220798A}"/>
                </a:ext>
              </a:extLst>
            </p:cNvPr>
            <p:cNvSpPr txBox="1"/>
            <p:nvPr/>
          </p:nvSpPr>
          <p:spPr>
            <a:xfrm>
              <a:off x="6579003" y="1801327"/>
              <a:ext cx="858886" cy="2462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000" dirty="0">
                  <a:latin typeface="Corbel" panose="020B0503020204020204" pitchFamily="34" charset="0"/>
                </a:rPr>
                <a:t>Prob</a:t>
              </a:r>
            </a:p>
          </p:txBody>
        </p:sp>
      </p:grp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BED32505-8651-D8C4-F930-708479EAA21C}"/>
              </a:ext>
            </a:extLst>
          </p:cNvPr>
          <p:cNvSpPr/>
          <p:nvPr/>
        </p:nvSpPr>
        <p:spPr>
          <a:xfrm>
            <a:off x="4510753" y="4024246"/>
            <a:ext cx="1180334" cy="634667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rIns="0" rtlCol="0" anchor="ctr"/>
          <a:lstStyle/>
          <a:p>
            <a:pPr algn="ctr"/>
            <a:r>
              <a:rPr lang="en-US" i="1" dirty="0">
                <a:latin typeface="Merriweather Sans" panose="02000503060000020004" pitchFamily="2" charset="77"/>
              </a:rPr>
              <a:t>Some </a:t>
            </a:r>
            <a:br>
              <a:rPr lang="en-US" i="1" dirty="0">
                <a:latin typeface="Merriweather Sans" panose="02000503060000020004" pitchFamily="2" charset="77"/>
              </a:rPr>
            </a:br>
            <a:r>
              <a:rPr lang="en-US" i="1" dirty="0">
                <a:latin typeface="Merriweather Sans" panose="02000503060000020004" pitchFamily="2" charset="77"/>
              </a:rPr>
              <a:t>model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FE00D5D-86D0-A85D-C3AB-D7EE7DCF4065}"/>
              </a:ext>
            </a:extLst>
          </p:cNvPr>
          <p:cNvSpPr txBox="1"/>
          <p:nvPr/>
        </p:nvSpPr>
        <p:spPr>
          <a:xfrm>
            <a:off x="2286000" y="4904823"/>
            <a:ext cx="457200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latin typeface="Corbel" panose="020B0503020204020204" pitchFamily="34" charset="0"/>
              </a:rPr>
              <a:t>[</a:t>
            </a:r>
            <a:r>
              <a:rPr lang="en-US" sz="1000" dirty="0">
                <a:latin typeface="Corbel" panose="020B0503020204020204" pitchFamily="34" charset="0"/>
                <a:hlinkClick r:id="rId5"/>
              </a:rPr>
              <a:t>The Curious Case of Neural Text Degeneration, Holtzman et al., 2020</a:t>
            </a:r>
            <a:r>
              <a:rPr lang="en-US" sz="1000" dirty="0">
                <a:latin typeface="Corbel" panose="020B0503020204020204" pitchFamily="34" charset="0"/>
              </a:rPr>
              <a:t>]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Content Placeholder 2">
                <a:extLst>
                  <a:ext uri="{FF2B5EF4-FFF2-40B4-BE49-F238E27FC236}">
                    <a16:creationId xmlns:a16="http://schemas.microsoft.com/office/drawing/2014/main" id="{C179BFD1-2506-923D-EED5-6A7D9A7D4D8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207606" y="3086617"/>
                <a:ext cx="5217251" cy="86860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L="457200" marR="0" lvl="0" indent="-34290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800"/>
                  <a:buFont typeface="Corbel"/>
                  <a:buChar char="●"/>
                  <a:defRPr sz="1800" b="0" i="0" u="none" strike="noStrike" cap="none">
                    <a:solidFill>
                      <a:schemeClr val="dk2"/>
                    </a:solidFill>
                    <a:latin typeface="Corbel"/>
                    <a:ea typeface="Corbel"/>
                    <a:cs typeface="Corbel"/>
                    <a:sym typeface="Corbel"/>
                  </a:defRPr>
                </a:lvl1pPr>
                <a:lvl2pPr marL="914400" marR="0" lvl="1" indent="-31750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400"/>
                  <a:buFont typeface="Corbel"/>
                  <a:buChar char="○"/>
                  <a:defRPr sz="1400" b="0" i="0" u="none" strike="noStrike" cap="none">
                    <a:solidFill>
                      <a:schemeClr val="dk2"/>
                    </a:solidFill>
                    <a:latin typeface="Corbel"/>
                    <a:ea typeface="Corbel"/>
                    <a:cs typeface="Corbel"/>
                    <a:sym typeface="Corbel"/>
                  </a:defRPr>
                </a:lvl2pPr>
                <a:lvl3pPr marL="1371600" marR="0" lvl="2" indent="-31750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400"/>
                  <a:buFont typeface="Corbel"/>
                  <a:buChar char="■"/>
                  <a:defRPr sz="1400" b="0" i="0" u="none" strike="noStrike" cap="none">
                    <a:solidFill>
                      <a:schemeClr val="dk2"/>
                    </a:solidFill>
                    <a:latin typeface="Corbel"/>
                    <a:ea typeface="Corbel"/>
                    <a:cs typeface="Corbel"/>
                    <a:sym typeface="Corbel"/>
                  </a:defRPr>
                </a:lvl3pPr>
                <a:lvl4pPr marL="1828800" marR="0" lvl="3" indent="-31750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400"/>
                  <a:buFont typeface="Corbel"/>
                  <a:buChar char="●"/>
                  <a:defRPr sz="1400" b="0" i="0" u="none" strike="noStrike" cap="none">
                    <a:solidFill>
                      <a:schemeClr val="dk2"/>
                    </a:solidFill>
                    <a:latin typeface="Corbel"/>
                    <a:ea typeface="Corbel"/>
                    <a:cs typeface="Corbel"/>
                    <a:sym typeface="Corbel"/>
                  </a:defRPr>
                </a:lvl4pPr>
                <a:lvl5pPr marL="2286000" marR="0" lvl="4" indent="-31750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400"/>
                  <a:buFont typeface="Corbel"/>
                  <a:buChar char="○"/>
                  <a:defRPr sz="1400" b="0" i="0" u="none" strike="noStrike" cap="none">
                    <a:solidFill>
                      <a:schemeClr val="dk2"/>
                    </a:solidFill>
                    <a:latin typeface="Corbel"/>
                    <a:ea typeface="Corbel"/>
                    <a:cs typeface="Corbel"/>
                    <a:sym typeface="Corbel"/>
                  </a:defRPr>
                </a:lvl5pPr>
                <a:lvl6pPr marL="2743200" marR="0" lvl="5" indent="-31750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400"/>
                  <a:buFont typeface="Corbel"/>
                  <a:buChar char="■"/>
                  <a:defRPr sz="1400" b="0" i="0" u="none" strike="noStrike" cap="none">
                    <a:solidFill>
                      <a:schemeClr val="dk2"/>
                    </a:solidFill>
                    <a:latin typeface="Corbel"/>
                    <a:ea typeface="Corbel"/>
                    <a:cs typeface="Corbel"/>
                    <a:sym typeface="Corbel"/>
                  </a:defRPr>
                </a:lvl6pPr>
                <a:lvl7pPr marL="3200400" marR="0" lvl="6" indent="-31750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400"/>
                  <a:buFont typeface="Corbel"/>
                  <a:buChar char="●"/>
                  <a:defRPr sz="1400" b="0" i="0" u="none" strike="noStrike" cap="none">
                    <a:solidFill>
                      <a:schemeClr val="dk2"/>
                    </a:solidFill>
                    <a:latin typeface="Corbel"/>
                    <a:ea typeface="Corbel"/>
                    <a:cs typeface="Corbel"/>
                    <a:sym typeface="Corbel"/>
                  </a:defRPr>
                </a:lvl7pPr>
                <a:lvl8pPr marL="3657600" marR="0" lvl="7" indent="-31750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400"/>
                  <a:buFont typeface="Corbel"/>
                  <a:buChar char="○"/>
                  <a:defRPr sz="1400" b="0" i="0" u="none" strike="noStrike" cap="none">
                    <a:solidFill>
                      <a:schemeClr val="dk2"/>
                    </a:solidFill>
                    <a:latin typeface="Corbel"/>
                    <a:ea typeface="Corbel"/>
                    <a:cs typeface="Corbel"/>
                    <a:sym typeface="Corbel"/>
                  </a:defRPr>
                </a:lvl8pPr>
                <a:lvl9pPr marL="4114800" marR="0" lvl="8" indent="-31750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400"/>
                  <a:buFont typeface="Corbel"/>
                  <a:buChar char="■"/>
                  <a:defRPr sz="1400" b="0" i="0" u="none" strike="noStrike" cap="none">
                    <a:solidFill>
                      <a:schemeClr val="dk2"/>
                    </a:solidFill>
                    <a:latin typeface="Corbel"/>
                    <a:ea typeface="Corbel"/>
                    <a:cs typeface="Corbel"/>
                    <a:sym typeface="Corbel"/>
                  </a:defRPr>
                </a:lvl9pPr>
              </a:lstStyle>
              <a:p>
                <a:pPr marL="0" indent="0" algn="r">
                  <a:buNone/>
                </a:pPr>
                <a14:m>
                  <m:oMath xmlns:m="http://schemas.openxmlformats.org/officeDocument/2006/math">
                    <m:r>
                      <a:rPr lang="en-US" sz="28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~</m:t>
                    </m:r>
                  </m:oMath>
                </a14:m>
                <a:r>
                  <a:rPr lang="en-US" sz="2800" b="1" dirty="0">
                    <a:solidFill>
                      <a:schemeClr val="tx1"/>
                    </a:solidFill>
                  </a:rPr>
                  <a:t> P</a:t>
                </a:r>
                <a:r>
                  <a:rPr lang="en-US" sz="2800" dirty="0">
                    <a:solidFill>
                      <a:schemeClr val="tx1"/>
                    </a:solidFill>
                  </a:rPr>
                  <a:t>(</a:t>
                </a:r>
                <a14:m>
                  <m:oMath xmlns:m="http://schemas.openxmlformats.org/officeDocument/2006/math">
                    <m:r>
                      <a:rPr lang="en-US" sz="2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sz="2800" dirty="0">
                    <a:solidFill>
                      <a:schemeClr val="tx1"/>
                    </a:solidFill>
                  </a:rPr>
                  <a:t>|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b>
                        <m:r>
                          <a:rPr lang="en-US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&lt;</m:t>
                        </m:r>
                        <m:r>
                          <a:rPr lang="en-US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r>
                  <a:rPr lang="en-US" sz="2800" dirty="0">
                    <a:solidFill>
                      <a:schemeClr val="tx1"/>
                    </a:solidFill>
                  </a:rPr>
                  <a:t>)</a:t>
                </a:r>
              </a:p>
            </p:txBody>
          </p:sp>
        </mc:Choice>
        <mc:Fallback xmlns="">
          <p:sp>
            <p:nvSpPr>
              <p:cNvPr id="18" name="Content Placeholder 2">
                <a:extLst>
                  <a:ext uri="{FF2B5EF4-FFF2-40B4-BE49-F238E27FC236}">
                    <a16:creationId xmlns:a16="http://schemas.microsoft.com/office/drawing/2014/main" id="{C179BFD1-2506-923D-EED5-6A7D9A7D4D8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07606" y="3086617"/>
                <a:ext cx="5217251" cy="868603"/>
              </a:xfrm>
              <a:prstGeom prst="rect">
                <a:avLst/>
              </a:prstGeom>
              <a:blipFill>
                <a:blip r:embed="rId6"/>
                <a:stretch>
                  <a:fillRect r="-242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76836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693D5D-41CE-BCC7-ED64-6D2AE29EBD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Quiz: </a:t>
            </a:r>
            <a:r>
              <a:rPr lang="en-US" dirty="0" err="1"/>
              <a:t>Softmax</a:t>
            </a:r>
            <a:r>
              <a:rPr lang="en-US" dirty="0"/>
              <a:t> Temperature Parameter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0EA9A5-06C5-B31F-3770-04B7B199B70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Let’s add parameter T to our </a:t>
            </a:r>
            <a:r>
              <a:rPr lang="en-US" dirty="0" err="1"/>
              <a:t>Softmax</a:t>
            </a:r>
            <a:r>
              <a:rPr lang="en-US" dirty="0"/>
              <a:t> definition:  </a:t>
            </a:r>
          </a:p>
          <a:p>
            <a:r>
              <a:rPr lang="en-US" dirty="0"/>
              <a:t>Suppose if T=1 (i.e., no </a:t>
            </a:r>
            <a:r>
              <a:rPr lang="en-US" dirty="0" err="1"/>
              <a:t>Softmax</a:t>
            </a:r>
            <a:r>
              <a:rPr lang="en-US" dirty="0"/>
              <a:t>) the </a:t>
            </a:r>
            <a:r>
              <a:rPr lang="en-US" dirty="0" err="1"/>
              <a:t>dist</a:t>
            </a:r>
            <a:r>
              <a:rPr lang="en-US" dirty="0"/>
              <a:t> looks like this: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b="1" dirty="0"/>
              <a:t>Question: </a:t>
            </a:r>
            <a:r>
              <a:rPr lang="en-US" dirty="0"/>
              <a:t>How will </a:t>
            </a:r>
            <a:r>
              <a:rPr lang="en-US" dirty="0">
                <a:solidFill>
                  <a:srgbClr val="006700"/>
                </a:solidFill>
              </a:rPr>
              <a:t>increasing</a:t>
            </a:r>
            <a:r>
              <a:rPr lang="en-US" dirty="0"/>
              <a:t> T it change this distribution? </a:t>
            </a:r>
          </a:p>
        </p:txBody>
      </p:sp>
      <p:pic>
        <p:nvPicPr>
          <p:cNvPr id="4" name="Picture 4" descr="How to set sampling temperature for GPT models | by Isaac Misri | Medium">
            <a:extLst>
              <a:ext uri="{FF2B5EF4-FFF2-40B4-BE49-F238E27FC236}">
                <a16:creationId xmlns:a16="http://schemas.microsoft.com/office/drawing/2014/main" id="{879EF4AA-9F16-AB92-E29D-D9D6D0F24A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54" t="15969" r="39686" b="6411"/>
          <a:stretch/>
        </p:blipFill>
        <p:spPr bwMode="auto">
          <a:xfrm>
            <a:off x="3935506" y="2220704"/>
            <a:ext cx="1272987" cy="1811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How to set sampling temperature for GPT models | by Isaac Misri | Medium">
            <a:extLst>
              <a:ext uri="{FF2B5EF4-FFF2-40B4-BE49-F238E27FC236}">
                <a16:creationId xmlns:a16="http://schemas.microsoft.com/office/drawing/2014/main" id="{BC2849CA-3D22-B741-0784-C008CAC55D0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17" t="15969" r="59223" b="6411"/>
          <a:stretch/>
        </p:blipFill>
        <p:spPr bwMode="auto">
          <a:xfrm>
            <a:off x="1762984" y="2536012"/>
            <a:ext cx="1272987" cy="1811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How to set sampling temperature for GPT models | by Isaac Misri | Medium">
            <a:extLst>
              <a:ext uri="{FF2B5EF4-FFF2-40B4-BE49-F238E27FC236}">
                <a16:creationId xmlns:a16="http://schemas.microsoft.com/office/drawing/2014/main" id="{33EE9DBC-AF37-09E3-C5AF-B035A8E7A8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13" t="15969" r="19827" b="6411"/>
          <a:stretch/>
        </p:blipFill>
        <p:spPr bwMode="auto">
          <a:xfrm>
            <a:off x="6067224" y="2536012"/>
            <a:ext cx="1272987" cy="1811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0DDE0373-C451-B6BD-02D0-D81AA8391A0E}"/>
                  </a:ext>
                </a:extLst>
              </p:cNvPr>
              <p:cNvSpPr txBox="1"/>
              <p:nvPr/>
            </p:nvSpPr>
            <p:spPr>
              <a:xfrm>
                <a:off x="6272792" y="1158914"/>
                <a:ext cx="2001836" cy="78412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n-US" sz="20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exp</m:t>
                          </m:r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⁡(</m:t>
                          </m:r>
                          <m:sSub>
                            <m:sSubPr>
                              <m:ctrl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/</m:t>
                          </m:r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nary>
                            <m:naryPr>
                              <m:chr m:val="∑"/>
                              <m:supHide m:val="on"/>
                              <m:ctrl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  <m:sup/>
                            <m:e>
                              <m:r>
                                <m:rPr>
                                  <m:sty m:val="p"/>
                                </m:rPr>
                                <a:rPr lang="en-US" sz="200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exp</m:t>
                              </m:r>
                              <m:r>
                                <a:rPr lang="en-US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⁡(</m:t>
                              </m:r>
                              <m:sSub>
                                <m:sSubPr>
                                  <m:ctrlPr>
                                    <a:rPr lang="en-US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</m:sSub>
                              <m:r>
                                <a:rPr lang="en-US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/</m:t>
                              </m:r>
                              <m:r>
                                <a:rPr lang="en-US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  <m:r>
                                <a:rPr lang="en-US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</m:nary>
                        </m:den>
                      </m:f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0DDE0373-C451-B6BD-02D0-D81AA8391A0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72792" y="1158914"/>
                <a:ext cx="2001836" cy="784125"/>
              </a:xfrm>
              <a:prstGeom prst="rect">
                <a:avLst/>
              </a:prstGeom>
              <a:blipFill>
                <a:blip r:embed="rId4"/>
                <a:stretch>
                  <a:fillRect l="-7547" t="-17460" b="-841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ight Arrow 4">
            <a:extLst>
              <a:ext uri="{FF2B5EF4-FFF2-40B4-BE49-F238E27FC236}">
                <a16:creationId xmlns:a16="http://schemas.microsoft.com/office/drawing/2014/main" id="{D8E99984-D999-360D-8BD2-71A6D00A31A1}"/>
              </a:ext>
            </a:extLst>
          </p:cNvPr>
          <p:cNvSpPr/>
          <p:nvPr/>
        </p:nvSpPr>
        <p:spPr>
          <a:xfrm rot="1917022">
            <a:off x="5447965" y="3115652"/>
            <a:ext cx="379788" cy="327147"/>
          </a:xfrm>
          <a:prstGeom prst="rightArrow">
            <a:avLst>
              <a:gd name="adj1" fmla="val 50000"/>
              <a:gd name="adj2" fmla="val 66297"/>
            </a:avLst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orbel" panose="020B0503020204020204" pitchFamily="34" charset="0"/>
            </a:endParaRPr>
          </a:p>
        </p:txBody>
      </p:sp>
      <p:sp>
        <p:nvSpPr>
          <p:cNvPr id="6" name="Right Arrow 5">
            <a:extLst>
              <a:ext uri="{FF2B5EF4-FFF2-40B4-BE49-F238E27FC236}">
                <a16:creationId xmlns:a16="http://schemas.microsoft.com/office/drawing/2014/main" id="{7DD82731-D42E-AB53-6559-2E1966AF93B0}"/>
              </a:ext>
            </a:extLst>
          </p:cNvPr>
          <p:cNvSpPr/>
          <p:nvPr/>
        </p:nvSpPr>
        <p:spPr>
          <a:xfrm rot="8663317">
            <a:off x="3275444" y="3111380"/>
            <a:ext cx="379788" cy="327147"/>
          </a:xfrm>
          <a:prstGeom prst="rightArrow">
            <a:avLst>
              <a:gd name="adj1" fmla="val 50000"/>
              <a:gd name="adj2" fmla="val 66297"/>
            </a:avLst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5555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D98BEF-0EBD-7500-DB49-B801104102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b">
            <a:normAutofit/>
          </a:bodyPr>
          <a:lstStyle/>
          <a:p>
            <a:r>
              <a:rPr lang="en-US" dirty="0"/>
              <a:t>Quiz: Guess the Temperature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BEB3D6-6554-8E5A-1D82-5D4AFBB7ED5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 dirty="0">
              <a:solidFill>
                <a:srgbClr val="C00000"/>
              </a:solidFill>
            </a:endParaRPr>
          </a:p>
          <a:p>
            <a:endParaRPr lang="en-US" dirty="0">
              <a:solidFill>
                <a:srgbClr val="C00000"/>
              </a:solidFill>
            </a:endParaRPr>
          </a:p>
          <a:p>
            <a:endParaRPr lang="en-US" dirty="0">
              <a:solidFill>
                <a:srgbClr val="C00000"/>
              </a:solidFill>
            </a:endParaRPr>
          </a:p>
          <a:p>
            <a:endParaRPr lang="en-US" dirty="0">
              <a:solidFill>
                <a:srgbClr val="C00000"/>
              </a:solidFill>
            </a:endParaRPr>
          </a:p>
          <a:p>
            <a:endParaRPr lang="en-US" dirty="0">
              <a:solidFill>
                <a:srgbClr val="C00000"/>
              </a:solidFill>
            </a:endParaRPr>
          </a:p>
          <a:p>
            <a:pPr marL="114300" indent="0">
              <a:buNone/>
            </a:pPr>
            <a:endParaRPr lang="en-US" dirty="0">
              <a:solidFill>
                <a:srgbClr val="C00000"/>
              </a:solidFill>
            </a:endParaRPr>
          </a:p>
          <a:p>
            <a:endParaRPr lang="en-US" dirty="0"/>
          </a:p>
        </p:txBody>
      </p:sp>
      <p:pic>
        <p:nvPicPr>
          <p:cNvPr id="1028" name="Picture 4" descr="How to set sampling temperature for GPT models | by Isaac Misri | Medium">
            <a:extLst>
              <a:ext uri="{FF2B5EF4-FFF2-40B4-BE49-F238E27FC236}">
                <a16:creationId xmlns:a16="http://schemas.microsoft.com/office/drawing/2014/main" id="{DDF20A5A-6D77-56E9-C0EB-D19A61AD2B7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17" b="6411"/>
          <a:stretch/>
        </p:blipFill>
        <p:spPr bwMode="auto">
          <a:xfrm>
            <a:off x="87972" y="2110938"/>
            <a:ext cx="8795874" cy="2428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8B67A41-EB77-8EEF-C488-EE4FC1E8259D}"/>
              </a:ext>
            </a:extLst>
          </p:cNvPr>
          <p:cNvSpPr txBox="1"/>
          <p:nvPr/>
        </p:nvSpPr>
        <p:spPr>
          <a:xfrm>
            <a:off x="3925735" y="1803162"/>
            <a:ext cx="1470142" cy="30777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1400" dirty="0"/>
              <a:t>T=1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25FD020-1A62-7D59-36AF-0611087053BE}"/>
              </a:ext>
            </a:extLst>
          </p:cNvPr>
          <p:cNvSpPr txBox="1"/>
          <p:nvPr/>
        </p:nvSpPr>
        <p:spPr>
          <a:xfrm>
            <a:off x="5599338" y="1810291"/>
            <a:ext cx="1470142" cy="30777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1400" dirty="0"/>
              <a:t>T=1.5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AC3233E-6CFB-AE13-CEA7-3FC90F713276}"/>
              </a:ext>
            </a:extLst>
          </p:cNvPr>
          <p:cNvSpPr txBox="1"/>
          <p:nvPr/>
        </p:nvSpPr>
        <p:spPr>
          <a:xfrm>
            <a:off x="7343556" y="1803161"/>
            <a:ext cx="1470142" cy="30777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1400" dirty="0"/>
              <a:t>T=50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E7002BA-5162-802F-9D9E-73D06CEEC1BF}"/>
              </a:ext>
            </a:extLst>
          </p:cNvPr>
          <p:cNvSpPr txBox="1"/>
          <p:nvPr/>
        </p:nvSpPr>
        <p:spPr>
          <a:xfrm>
            <a:off x="524666" y="1810291"/>
            <a:ext cx="1470142" cy="30777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1400" dirty="0"/>
              <a:t>T=0.2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DC6296A-6557-154E-323B-74D0A53B614E}"/>
              </a:ext>
            </a:extLst>
          </p:cNvPr>
          <p:cNvSpPr txBox="1"/>
          <p:nvPr/>
        </p:nvSpPr>
        <p:spPr>
          <a:xfrm>
            <a:off x="2252132" y="1803161"/>
            <a:ext cx="1470142" cy="30777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1400" dirty="0"/>
              <a:t>T=0.7</a:t>
            </a:r>
          </a:p>
        </p:txBody>
      </p:sp>
      <p:sp>
        <p:nvSpPr>
          <p:cNvPr id="18" name="Right Arrow 17">
            <a:extLst>
              <a:ext uri="{FF2B5EF4-FFF2-40B4-BE49-F238E27FC236}">
                <a16:creationId xmlns:a16="http://schemas.microsoft.com/office/drawing/2014/main" id="{6A0D6796-EC3C-6D24-3095-9E34EA5936A6}"/>
              </a:ext>
            </a:extLst>
          </p:cNvPr>
          <p:cNvSpPr/>
          <p:nvPr/>
        </p:nvSpPr>
        <p:spPr>
          <a:xfrm rot="16200000">
            <a:off x="7950512" y="4529677"/>
            <a:ext cx="419643" cy="438977"/>
          </a:xfrm>
          <a:prstGeom prst="rightArrow">
            <a:avLst>
              <a:gd name="adj1" fmla="val 50000"/>
              <a:gd name="adj2" fmla="val 66297"/>
            </a:avLst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orbel" panose="020B0503020204020204" pitchFamily="34" charset="0"/>
            </a:endParaRPr>
          </a:p>
        </p:txBody>
      </p:sp>
      <p:sp>
        <p:nvSpPr>
          <p:cNvPr id="19" name="Right Arrow 18">
            <a:extLst>
              <a:ext uri="{FF2B5EF4-FFF2-40B4-BE49-F238E27FC236}">
                <a16:creationId xmlns:a16="http://schemas.microsoft.com/office/drawing/2014/main" id="{03CE8F12-FB4E-50B1-E9C0-13A8606F903D}"/>
              </a:ext>
            </a:extLst>
          </p:cNvPr>
          <p:cNvSpPr/>
          <p:nvPr/>
        </p:nvSpPr>
        <p:spPr>
          <a:xfrm rot="16200000">
            <a:off x="993967" y="4481158"/>
            <a:ext cx="419643" cy="438977"/>
          </a:xfrm>
          <a:prstGeom prst="rightArrow">
            <a:avLst>
              <a:gd name="adj1" fmla="val 50000"/>
              <a:gd name="adj2" fmla="val 66297"/>
            </a:avLst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orbel" panose="020B0503020204020204" pitchFamily="34" charset="0"/>
            </a:endParaRPr>
          </a:p>
        </p:txBody>
      </p:sp>
      <p:sp>
        <p:nvSpPr>
          <p:cNvPr id="20" name="Right Arrow 19">
            <a:extLst>
              <a:ext uri="{FF2B5EF4-FFF2-40B4-BE49-F238E27FC236}">
                <a16:creationId xmlns:a16="http://schemas.microsoft.com/office/drawing/2014/main" id="{CDF298A1-4AC9-C842-0A0B-2CDFD2AA8C58}"/>
              </a:ext>
            </a:extLst>
          </p:cNvPr>
          <p:cNvSpPr/>
          <p:nvPr/>
        </p:nvSpPr>
        <p:spPr>
          <a:xfrm rot="16200000">
            <a:off x="6213380" y="4525649"/>
            <a:ext cx="419643" cy="438977"/>
          </a:xfrm>
          <a:prstGeom prst="rightArrow">
            <a:avLst>
              <a:gd name="adj1" fmla="val 50000"/>
              <a:gd name="adj2" fmla="val 66297"/>
            </a:avLst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orbel" panose="020B0503020204020204" pitchFamily="34" charset="0"/>
            </a:endParaRPr>
          </a:p>
        </p:txBody>
      </p:sp>
      <p:sp>
        <p:nvSpPr>
          <p:cNvPr id="22" name="Right Arrow 21">
            <a:extLst>
              <a:ext uri="{FF2B5EF4-FFF2-40B4-BE49-F238E27FC236}">
                <a16:creationId xmlns:a16="http://schemas.microsoft.com/office/drawing/2014/main" id="{A9DEF072-9054-B184-2DB9-51A5C3C68595}"/>
              </a:ext>
            </a:extLst>
          </p:cNvPr>
          <p:cNvSpPr/>
          <p:nvPr/>
        </p:nvSpPr>
        <p:spPr>
          <a:xfrm rot="16200000">
            <a:off x="2777381" y="4532130"/>
            <a:ext cx="419643" cy="438977"/>
          </a:xfrm>
          <a:prstGeom prst="rightArrow">
            <a:avLst>
              <a:gd name="adj1" fmla="val 50000"/>
              <a:gd name="adj2" fmla="val 66297"/>
            </a:avLst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1041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7" grpId="0" animBg="1"/>
      <p:bldP spid="8" grpId="0" animBg="1"/>
      <p:bldP spid="18" grpId="0" animBg="1"/>
      <p:bldP spid="19" grpId="0" animBg="1"/>
      <p:bldP spid="20" grpId="0" animBg="1"/>
      <p:bldP spid="2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8E0206-48FC-0C6C-9C58-7D9379549B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CFE8BA-7130-B7D3-D6A0-2E5E6527D0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4199" y="107119"/>
            <a:ext cx="8849802" cy="857542"/>
          </a:xfrm>
        </p:spPr>
        <p:txBody>
          <a:bodyPr>
            <a:normAutofit/>
          </a:bodyPr>
          <a:lstStyle/>
          <a:p>
            <a:r>
              <a:rPr lang="en-US" dirty="0"/>
              <a:t>Temperature Sampling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6AA7935-DF3F-D820-23EE-459AB72D4AD5}"/>
                  </a:ext>
                </a:extLst>
              </p:cNvPr>
              <p:cNvSpPr>
                <a:spLocks noGrp="1"/>
              </p:cNvSpPr>
              <p:nvPr>
                <p:ph type="body" sz="quarter" idx="16"/>
              </p:nvPr>
            </p:nvSpPr>
            <p:spPr/>
            <p:txBody>
              <a:bodyPr/>
              <a:lstStyle/>
              <a:p>
                <a:r>
                  <a:rPr lang="en-US" dirty="0"/>
                  <a:t>Sample according to multinomial distribution given by </a:t>
                </a:r>
                <a:r>
                  <a:rPr lang="en-US" b="1" dirty="0" err="1"/>
                  <a:t>Softmax</a:t>
                </a:r>
                <a:r>
                  <a:rPr lang="en-US" b="1" dirty="0"/>
                  <a:t> [ </a:t>
                </a:r>
                <a:r>
                  <a:rPr lang="en-US" b="1" dirty="0">
                    <a:solidFill>
                      <a:schemeClr val="tx1"/>
                    </a:solidFill>
                  </a:rPr>
                  <a:t>P</a:t>
                </a:r>
                <a:r>
                  <a:rPr lang="en-US" dirty="0">
                    <a:solidFill>
                      <a:schemeClr val="tx1"/>
                    </a:solidFill>
                  </a:rPr>
                  <a:t>(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X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|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b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&lt;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);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r>
                  <a:rPr lang="en-US" b="1" dirty="0">
                    <a:solidFill>
                      <a:schemeClr val="tx1"/>
                    </a:solidFill>
                  </a:rPr>
                  <a:t> ] </a:t>
                </a:r>
                <a:r>
                  <a:rPr lang="en-US" dirty="0">
                    <a:solidFill>
                      <a:schemeClr val="tx1"/>
                    </a:solidFill>
                  </a:rPr>
                  <a:t> </a:t>
                </a:r>
              </a:p>
              <a:p>
                <a:pPr lvl="1"/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6AA7935-DF3F-D820-23EE-459AB72D4AD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6"/>
              </p:nvPr>
            </p:nvSpPr>
            <p:spPr>
              <a:blipFill>
                <a:blip r:embed="rId2"/>
                <a:stretch>
                  <a:fillRect l="-471" t="-12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ight Arrow 8">
            <a:extLst>
              <a:ext uri="{FF2B5EF4-FFF2-40B4-BE49-F238E27FC236}">
                <a16:creationId xmlns:a16="http://schemas.microsoft.com/office/drawing/2014/main" id="{048876AE-4F02-E021-B41D-380A6BA89E26}"/>
              </a:ext>
            </a:extLst>
          </p:cNvPr>
          <p:cNvSpPr/>
          <p:nvPr/>
        </p:nvSpPr>
        <p:spPr>
          <a:xfrm>
            <a:off x="3813509" y="4102364"/>
            <a:ext cx="573450" cy="526869"/>
          </a:xfrm>
          <a:prstGeom prst="rightArrow">
            <a:avLst>
              <a:gd name="adj1" fmla="val 50000"/>
              <a:gd name="adj2" fmla="val 66297"/>
            </a:avLst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orbel" panose="020B0503020204020204" pitchFamily="34" charset="0"/>
            </a:endParaRPr>
          </a:p>
        </p:txBody>
      </p:sp>
      <p:sp>
        <p:nvSpPr>
          <p:cNvPr id="10" name="Right Arrow 9">
            <a:extLst>
              <a:ext uri="{FF2B5EF4-FFF2-40B4-BE49-F238E27FC236}">
                <a16:creationId xmlns:a16="http://schemas.microsoft.com/office/drawing/2014/main" id="{54663DFA-84AC-A268-7EFE-BA7CE6F54C58}"/>
              </a:ext>
            </a:extLst>
          </p:cNvPr>
          <p:cNvSpPr/>
          <p:nvPr/>
        </p:nvSpPr>
        <p:spPr>
          <a:xfrm>
            <a:off x="5863357" y="4067659"/>
            <a:ext cx="573450" cy="526869"/>
          </a:xfrm>
          <a:prstGeom prst="rightArrow">
            <a:avLst>
              <a:gd name="adj1" fmla="val 50000"/>
              <a:gd name="adj2" fmla="val 66297"/>
            </a:avLst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orbel" panose="020B0503020204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3B50F3A-1E0C-E979-DC42-5812732E0F4E}"/>
              </a:ext>
            </a:extLst>
          </p:cNvPr>
          <p:cNvSpPr txBox="1"/>
          <p:nvPr/>
        </p:nvSpPr>
        <p:spPr>
          <a:xfrm>
            <a:off x="718937" y="4211631"/>
            <a:ext cx="2877742" cy="30777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marL="0" lvl="0" indent="0" algn="ctr">
              <a:spcAft>
                <a:spcPts val="1200"/>
              </a:spcAft>
              <a:buNone/>
            </a:pPr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“The cat sat on the </a:t>
            </a:r>
            <a:r>
              <a:rPr lang="en-US" sz="1400" dirty="0">
                <a:solidFill>
                  <a:schemeClr val="bg1"/>
                </a:solidFill>
                <a:highlight>
                  <a:srgbClr val="000000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[MASK]</a:t>
            </a:r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”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70A06DA-D2AD-B3F5-C732-DE489938F27A}"/>
              </a:ext>
            </a:extLst>
          </p:cNvPr>
          <p:cNvGrpSpPr/>
          <p:nvPr/>
        </p:nvGrpSpPr>
        <p:grpSpPr>
          <a:xfrm>
            <a:off x="6582378" y="3770827"/>
            <a:ext cx="1384431" cy="1016534"/>
            <a:chOff x="6053458" y="1801327"/>
            <a:chExt cx="1384431" cy="1016534"/>
          </a:xfrm>
        </p:grpSpPr>
        <p:pic>
          <p:nvPicPr>
            <p:cNvPr id="13" name="Picture 2" descr="Word frequency in titles of all articles with Frequency &gt;= 10 Figure 2... |  Download Scientific Diagram">
              <a:extLst>
                <a:ext uri="{FF2B5EF4-FFF2-40B4-BE49-F238E27FC236}">
                  <a16:creationId xmlns:a16="http://schemas.microsoft.com/office/drawing/2014/main" id="{66207C4F-9D72-CC32-7F27-64750646CD5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grayscl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4700"/>
                      </a14:imgEffect>
                      <a14:imgEffect>
                        <a14:saturation sat="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94" t="8585" r="65769" b="30524"/>
            <a:stretch/>
          </p:blipFill>
          <p:spPr bwMode="auto">
            <a:xfrm rot="5400000">
              <a:off x="6500656" y="1979281"/>
              <a:ext cx="772768" cy="7465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B5F33EB-A09C-9A30-7C3E-5B1CFD150E80}"/>
                </a:ext>
              </a:extLst>
            </p:cNvPr>
            <p:cNvSpPr txBox="1"/>
            <p:nvPr/>
          </p:nvSpPr>
          <p:spPr>
            <a:xfrm>
              <a:off x="6053458" y="1934927"/>
              <a:ext cx="512696" cy="88293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>
                <a:lnSpc>
                  <a:spcPct val="150000"/>
                </a:lnSpc>
              </a:pPr>
              <a:r>
                <a:rPr lang="en-US" sz="700" dirty="0">
                  <a:latin typeface="Consolas" panose="020B0609020204030204" pitchFamily="49" charset="0"/>
                  <a:cs typeface="Consolas" panose="020B0609020204030204" pitchFamily="49" charset="0"/>
                </a:rPr>
                <a:t>mat</a:t>
              </a:r>
            </a:p>
            <a:p>
              <a:pPr algn="r">
                <a:lnSpc>
                  <a:spcPct val="150000"/>
                </a:lnSpc>
              </a:pPr>
              <a:r>
                <a:rPr lang="en-US" sz="700" dirty="0">
                  <a:latin typeface="Consolas" panose="020B0609020204030204" pitchFamily="49" charset="0"/>
                  <a:cs typeface="Consolas" panose="020B0609020204030204" pitchFamily="49" charset="0"/>
                </a:rPr>
                <a:t>table</a:t>
              </a:r>
            </a:p>
            <a:p>
              <a:pPr algn="r">
                <a:lnSpc>
                  <a:spcPct val="150000"/>
                </a:lnSpc>
              </a:pPr>
              <a:r>
                <a:rPr lang="en-US" sz="700" dirty="0">
                  <a:latin typeface="Consolas" panose="020B0609020204030204" pitchFamily="49" charset="0"/>
                  <a:cs typeface="Consolas" panose="020B0609020204030204" pitchFamily="49" charset="0"/>
                </a:rPr>
                <a:t>bed</a:t>
              </a:r>
            </a:p>
            <a:p>
              <a:pPr algn="r">
                <a:lnSpc>
                  <a:spcPct val="150000"/>
                </a:lnSpc>
              </a:pPr>
              <a:r>
                <a:rPr lang="en-US" sz="700" dirty="0">
                  <a:latin typeface="Consolas" panose="020B0609020204030204" pitchFamily="49" charset="0"/>
                  <a:cs typeface="Consolas" panose="020B0609020204030204" pitchFamily="49" charset="0"/>
                </a:rPr>
                <a:t>desk</a:t>
              </a:r>
            </a:p>
            <a:p>
              <a:pPr algn="r">
                <a:lnSpc>
                  <a:spcPct val="150000"/>
                </a:lnSpc>
              </a:pPr>
              <a:r>
                <a:rPr lang="en-US" sz="700" dirty="0">
                  <a:latin typeface="Consolas" panose="020B0609020204030204" pitchFamily="49" charset="0"/>
                  <a:cs typeface="Consolas" panose="020B0609020204030204" pitchFamily="49" charset="0"/>
                </a:rPr>
                <a:t>chair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4E1BA15C-D531-ABE9-09B4-A77255504199}"/>
                </a:ext>
              </a:extLst>
            </p:cNvPr>
            <p:cNvSpPr txBox="1"/>
            <p:nvPr/>
          </p:nvSpPr>
          <p:spPr>
            <a:xfrm>
              <a:off x="6579003" y="1801327"/>
              <a:ext cx="858886" cy="2462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000" dirty="0">
                  <a:latin typeface="Corbel" panose="020B0503020204020204" pitchFamily="34" charset="0"/>
                </a:rPr>
                <a:t>Prob</a:t>
              </a:r>
            </a:p>
          </p:txBody>
        </p:sp>
      </p:grp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7AD5DDB2-8ACF-27BA-AF9B-F5BB7A73CDFB}"/>
              </a:ext>
            </a:extLst>
          </p:cNvPr>
          <p:cNvSpPr/>
          <p:nvPr/>
        </p:nvSpPr>
        <p:spPr>
          <a:xfrm>
            <a:off x="4510753" y="4024246"/>
            <a:ext cx="1180334" cy="634667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rIns="0" rtlCol="0" anchor="ctr"/>
          <a:lstStyle/>
          <a:p>
            <a:pPr algn="ctr"/>
            <a:r>
              <a:rPr lang="en-US" i="1" dirty="0">
                <a:latin typeface="Merriweather Sans" panose="02000503060000020004" pitchFamily="2" charset="77"/>
              </a:rPr>
              <a:t>Some </a:t>
            </a:r>
            <a:br>
              <a:rPr lang="en-US" i="1" dirty="0">
                <a:latin typeface="Merriweather Sans" panose="02000503060000020004" pitchFamily="2" charset="77"/>
              </a:rPr>
            </a:br>
            <a:r>
              <a:rPr lang="en-US" i="1" dirty="0">
                <a:latin typeface="Merriweather Sans" panose="02000503060000020004" pitchFamily="2" charset="77"/>
              </a:rPr>
              <a:t>model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3C5959F-9BE6-47C2-A67E-54DA48BCE2B4}"/>
              </a:ext>
            </a:extLst>
          </p:cNvPr>
          <p:cNvSpPr txBox="1"/>
          <p:nvPr/>
        </p:nvSpPr>
        <p:spPr>
          <a:xfrm>
            <a:off x="2286000" y="4904823"/>
            <a:ext cx="457200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latin typeface="Corbel" panose="020B0503020204020204" pitchFamily="34" charset="0"/>
              </a:rPr>
              <a:t>[</a:t>
            </a:r>
            <a:r>
              <a:rPr lang="en-US" sz="1000" dirty="0">
                <a:latin typeface="Corbel" panose="020B0503020204020204" pitchFamily="34" charset="0"/>
                <a:hlinkClick r:id="rId5"/>
              </a:rPr>
              <a:t>The Curious Case of Neural Text Degeneration, Holtzman et al., 2020</a:t>
            </a:r>
            <a:r>
              <a:rPr lang="en-US" sz="1000" dirty="0">
                <a:latin typeface="Corbel" panose="020B0503020204020204" pitchFamily="34" charset="0"/>
              </a:rPr>
              <a:t>]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Content Placeholder 2">
                <a:extLst>
                  <a:ext uri="{FF2B5EF4-FFF2-40B4-BE49-F238E27FC236}">
                    <a16:creationId xmlns:a16="http://schemas.microsoft.com/office/drawing/2014/main" id="{63200AA7-9442-E5BC-CA7E-7B891C781AF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621658" y="3296871"/>
                <a:ext cx="6138857" cy="86860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L="457200" marR="0" lvl="0" indent="-34290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800"/>
                  <a:buFont typeface="Corbel"/>
                  <a:buChar char="●"/>
                  <a:defRPr sz="1800" b="0" i="0" u="none" strike="noStrike" cap="none">
                    <a:solidFill>
                      <a:schemeClr val="dk2"/>
                    </a:solidFill>
                    <a:latin typeface="Corbel"/>
                    <a:ea typeface="Corbel"/>
                    <a:cs typeface="Corbel"/>
                    <a:sym typeface="Corbel"/>
                  </a:defRPr>
                </a:lvl1pPr>
                <a:lvl2pPr marL="914400" marR="0" lvl="1" indent="-31750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400"/>
                  <a:buFont typeface="Corbel"/>
                  <a:buChar char="○"/>
                  <a:defRPr sz="1400" b="0" i="0" u="none" strike="noStrike" cap="none">
                    <a:solidFill>
                      <a:schemeClr val="dk2"/>
                    </a:solidFill>
                    <a:latin typeface="Corbel"/>
                    <a:ea typeface="Corbel"/>
                    <a:cs typeface="Corbel"/>
                    <a:sym typeface="Corbel"/>
                  </a:defRPr>
                </a:lvl2pPr>
                <a:lvl3pPr marL="1371600" marR="0" lvl="2" indent="-31750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400"/>
                  <a:buFont typeface="Corbel"/>
                  <a:buChar char="■"/>
                  <a:defRPr sz="1400" b="0" i="0" u="none" strike="noStrike" cap="none">
                    <a:solidFill>
                      <a:schemeClr val="dk2"/>
                    </a:solidFill>
                    <a:latin typeface="Corbel"/>
                    <a:ea typeface="Corbel"/>
                    <a:cs typeface="Corbel"/>
                    <a:sym typeface="Corbel"/>
                  </a:defRPr>
                </a:lvl3pPr>
                <a:lvl4pPr marL="1828800" marR="0" lvl="3" indent="-31750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400"/>
                  <a:buFont typeface="Corbel"/>
                  <a:buChar char="●"/>
                  <a:defRPr sz="1400" b="0" i="0" u="none" strike="noStrike" cap="none">
                    <a:solidFill>
                      <a:schemeClr val="dk2"/>
                    </a:solidFill>
                    <a:latin typeface="Corbel"/>
                    <a:ea typeface="Corbel"/>
                    <a:cs typeface="Corbel"/>
                    <a:sym typeface="Corbel"/>
                  </a:defRPr>
                </a:lvl4pPr>
                <a:lvl5pPr marL="2286000" marR="0" lvl="4" indent="-31750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400"/>
                  <a:buFont typeface="Corbel"/>
                  <a:buChar char="○"/>
                  <a:defRPr sz="1400" b="0" i="0" u="none" strike="noStrike" cap="none">
                    <a:solidFill>
                      <a:schemeClr val="dk2"/>
                    </a:solidFill>
                    <a:latin typeface="Corbel"/>
                    <a:ea typeface="Corbel"/>
                    <a:cs typeface="Corbel"/>
                    <a:sym typeface="Corbel"/>
                  </a:defRPr>
                </a:lvl5pPr>
                <a:lvl6pPr marL="2743200" marR="0" lvl="5" indent="-31750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400"/>
                  <a:buFont typeface="Corbel"/>
                  <a:buChar char="■"/>
                  <a:defRPr sz="1400" b="0" i="0" u="none" strike="noStrike" cap="none">
                    <a:solidFill>
                      <a:schemeClr val="dk2"/>
                    </a:solidFill>
                    <a:latin typeface="Corbel"/>
                    <a:ea typeface="Corbel"/>
                    <a:cs typeface="Corbel"/>
                    <a:sym typeface="Corbel"/>
                  </a:defRPr>
                </a:lvl6pPr>
                <a:lvl7pPr marL="3200400" marR="0" lvl="6" indent="-31750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400"/>
                  <a:buFont typeface="Corbel"/>
                  <a:buChar char="●"/>
                  <a:defRPr sz="1400" b="0" i="0" u="none" strike="noStrike" cap="none">
                    <a:solidFill>
                      <a:schemeClr val="dk2"/>
                    </a:solidFill>
                    <a:latin typeface="Corbel"/>
                    <a:ea typeface="Corbel"/>
                    <a:cs typeface="Corbel"/>
                    <a:sym typeface="Corbel"/>
                  </a:defRPr>
                </a:lvl7pPr>
                <a:lvl8pPr marL="3657600" marR="0" lvl="7" indent="-31750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400"/>
                  <a:buFont typeface="Corbel"/>
                  <a:buChar char="○"/>
                  <a:defRPr sz="1400" b="0" i="0" u="none" strike="noStrike" cap="none">
                    <a:solidFill>
                      <a:schemeClr val="dk2"/>
                    </a:solidFill>
                    <a:latin typeface="Corbel"/>
                    <a:ea typeface="Corbel"/>
                    <a:cs typeface="Corbel"/>
                    <a:sym typeface="Corbel"/>
                  </a:defRPr>
                </a:lvl8pPr>
                <a:lvl9pPr marL="4114800" marR="0" lvl="8" indent="-31750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400"/>
                  <a:buFont typeface="Corbel"/>
                  <a:buChar char="■"/>
                  <a:defRPr sz="1400" b="0" i="0" u="none" strike="noStrike" cap="none">
                    <a:solidFill>
                      <a:schemeClr val="dk2"/>
                    </a:solidFill>
                    <a:latin typeface="Corbel"/>
                    <a:ea typeface="Corbel"/>
                    <a:cs typeface="Corbel"/>
                    <a:sym typeface="Corbel"/>
                  </a:defRPr>
                </a:lvl9pPr>
              </a:lstStyle>
              <a:p>
                <a:pPr marL="0" indent="0" algn="r">
                  <a:buNone/>
                </a:pPr>
                <a14:m>
                  <m:oMath xmlns:m="http://schemas.openxmlformats.org/officeDocument/2006/math">
                    <m:r>
                      <a:rPr lang="en-US" sz="28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~</m:t>
                    </m:r>
                  </m:oMath>
                </a14:m>
                <a:r>
                  <a:rPr lang="en-US" sz="2800" b="1" dirty="0">
                    <a:solidFill>
                      <a:schemeClr val="tx1"/>
                    </a:solidFill>
                  </a:rPr>
                  <a:t> </a:t>
                </a:r>
                <a:r>
                  <a:rPr lang="en-US" sz="2800" b="1" dirty="0" err="1">
                    <a:solidFill>
                      <a:schemeClr val="tx1"/>
                    </a:solidFill>
                  </a:rPr>
                  <a:t>Softmax</a:t>
                </a:r>
                <a:r>
                  <a:rPr lang="en-US" sz="2800" b="1" dirty="0">
                    <a:solidFill>
                      <a:schemeClr val="tx1"/>
                    </a:solidFill>
                  </a:rPr>
                  <a:t> [ P</a:t>
                </a:r>
                <a:r>
                  <a:rPr lang="en-US" sz="2800" dirty="0">
                    <a:solidFill>
                      <a:schemeClr val="tx1"/>
                    </a:solidFill>
                  </a:rPr>
                  <a:t>(</a:t>
                </a:r>
                <a14:m>
                  <m:oMath xmlns:m="http://schemas.openxmlformats.org/officeDocument/2006/math">
                    <m:r>
                      <a:rPr lang="en-US" sz="2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sz="2800" dirty="0">
                    <a:solidFill>
                      <a:schemeClr val="tx1"/>
                    </a:solidFill>
                  </a:rPr>
                  <a:t>|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b>
                        <m:r>
                          <a:rPr lang="en-US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&lt;</m:t>
                        </m:r>
                        <m:r>
                          <a:rPr lang="en-US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r>
                  <a:rPr lang="en-US" sz="2800" dirty="0">
                    <a:solidFill>
                      <a:schemeClr val="tx1"/>
                    </a:solidFill>
                  </a:rPr>
                  <a:t>);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r>
                  <a:rPr lang="en-US" sz="2800" dirty="0">
                    <a:solidFill>
                      <a:schemeClr val="tx1"/>
                    </a:solidFill>
                  </a:rPr>
                  <a:t> </a:t>
                </a:r>
                <a:r>
                  <a:rPr lang="en-US" sz="2800" b="1" dirty="0">
                    <a:solidFill>
                      <a:schemeClr val="tx1"/>
                    </a:solidFill>
                  </a:rPr>
                  <a:t>]</a:t>
                </a:r>
              </a:p>
            </p:txBody>
          </p:sp>
        </mc:Choice>
        <mc:Fallback xmlns="">
          <p:sp>
            <p:nvSpPr>
              <p:cNvPr id="18" name="Content Placeholder 2">
                <a:extLst>
                  <a:ext uri="{FF2B5EF4-FFF2-40B4-BE49-F238E27FC236}">
                    <a16:creationId xmlns:a16="http://schemas.microsoft.com/office/drawing/2014/main" id="{63200AA7-9442-E5BC-CA7E-7B891C781AF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21658" y="3296871"/>
                <a:ext cx="6138857" cy="868603"/>
              </a:xfrm>
              <a:prstGeom prst="rect">
                <a:avLst/>
              </a:prstGeom>
              <a:blipFill>
                <a:blip r:embed="rId6"/>
                <a:stretch>
                  <a:fillRect r="-206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A930CE7C-1DC0-6115-3FA8-5ACC513945E7}"/>
              </a:ext>
            </a:extLst>
          </p:cNvPr>
          <p:cNvCxnSpPr>
            <a:cxnSpLocks/>
          </p:cNvCxnSpPr>
          <p:nvPr/>
        </p:nvCxnSpPr>
        <p:spPr>
          <a:xfrm>
            <a:off x="1554396" y="3077860"/>
            <a:ext cx="6214566" cy="0"/>
          </a:xfrm>
          <a:prstGeom prst="straightConnector1">
            <a:avLst/>
          </a:prstGeom>
          <a:ln w="57150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E438DC75-E27B-29AA-1C9D-470B245FFCEB}"/>
              </a:ext>
            </a:extLst>
          </p:cNvPr>
          <p:cNvSpPr txBox="1"/>
          <p:nvPr/>
        </p:nvSpPr>
        <p:spPr>
          <a:xfrm>
            <a:off x="6738124" y="2734559"/>
            <a:ext cx="143347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Temperature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634BA353-3E21-2687-F4A3-D290F5BB4FB5}"/>
                  </a:ext>
                </a:extLst>
              </p:cNvPr>
              <p:cNvSpPr txBox="1"/>
              <p:nvPr/>
            </p:nvSpPr>
            <p:spPr>
              <a:xfrm>
                <a:off x="414277" y="1876516"/>
                <a:ext cx="1772202" cy="715089"/>
              </a:xfrm>
              <a:prstGeom prst="wedgeRoundRectCallout">
                <a:avLst>
                  <a:gd name="adj1" fmla="val 23790"/>
                  <a:gd name="adj2" fmla="val 63712"/>
                  <a:gd name="adj3" fmla="val 16667"/>
                </a:avLst>
              </a:prstGeom>
              <a:solidFill>
                <a:srgbClr val="DCECFF"/>
              </a:solidFill>
              <a:ln w="12700"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lIns="0" tIns="0" rIns="0" bIns="0">
                <a:spAutoFit/>
              </a:bodyPr>
              <a:lstStyle/>
              <a:p>
                <a:pPr lvl="1" algn="ctr"/>
                <a:r>
                  <a:rPr lang="en-US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When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𝑇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→0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, this is similar to greedy (argmax) decoding</a:t>
                </a:r>
                <a:r>
                  <a:rPr lang="en-US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 </a:t>
                </a: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634BA353-3E21-2687-F4A3-D290F5BB4FB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4277" y="1876516"/>
                <a:ext cx="1772202" cy="715089"/>
              </a:xfrm>
              <a:prstGeom prst="wedgeRoundRectCallout">
                <a:avLst>
                  <a:gd name="adj1" fmla="val 23790"/>
                  <a:gd name="adj2" fmla="val 63712"/>
                  <a:gd name="adj3" fmla="val 16667"/>
                </a:avLst>
              </a:prstGeom>
              <a:blipFill>
                <a:blip r:embed="rId7"/>
                <a:stretch>
                  <a:fillRect t="-3030" r="-2837"/>
                </a:stretch>
              </a:blipFill>
              <a:ln w="12700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3AF9594C-ECED-89DB-B05A-0E10C3B41FD0}"/>
                  </a:ext>
                </a:extLst>
              </p:cNvPr>
              <p:cNvSpPr txBox="1"/>
              <p:nvPr/>
            </p:nvSpPr>
            <p:spPr>
              <a:xfrm>
                <a:off x="1389723" y="2789102"/>
                <a:ext cx="745358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𝑇</m:t>
                      </m:r>
                      <m:r>
                        <a:rPr lang="en-US" i="1" smtClean="0">
                          <a:latin typeface="Cambria Math" panose="02040503050406030204" pitchFamily="18" charset="0"/>
                        </a:rPr>
                        <m:t>→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3AF9594C-ECED-89DB-B05A-0E10C3B41F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89723" y="2789102"/>
                <a:ext cx="745358" cy="307777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59B4A6CC-B25F-B342-B7C2-AF4B985EF746}"/>
                  </a:ext>
                </a:extLst>
              </p:cNvPr>
              <p:cNvSpPr txBox="1"/>
              <p:nvPr/>
            </p:nvSpPr>
            <p:spPr>
              <a:xfrm>
                <a:off x="2463398" y="2796290"/>
                <a:ext cx="745358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</a:rPr>
                        <m:t>𝑇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=1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59B4A6CC-B25F-B342-B7C2-AF4B985EF74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63398" y="2796290"/>
                <a:ext cx="745358" cy="307777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89FC8BD3-6EB6-98B5-3A52-D76CE0C67A0F}"/>
                  </a:ext>
                </a:extLst>
              </p:cNvPr>
              <p:cNvSpPr txBox="1"/>
              <p:nvPr/>
            </p:nvSpPr>
            <p:spPr>
              <a:xfrm>
                <a:off x="4619338" y="2768824"/>
                <a:ext cx="745358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</a:rPr>
                        <m:t>𝑇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=10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89FC8BD3-6EB6-98B5-3A52-D76CE0C67A0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19338" y="2768824"/>
                <a:ext cx="745358" cy="307777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81FE6321-1389-591E-BEC7-811AF9A24CED}"/>
                  </a:ext>
                </a:extLst>
              </p:cNvPr>
              <p:cNvSpPr txBox="1"/>
              <p:nvPr/>
            </p:nvSpPr>
            <p:spPr>
              <a:xfrm>
                <a:off x="2463398" y="1872746"/>
                <a:ext cx="1638123" cy="715089"/>
              </a:xfrm>
              <a:prstGeom prst="wedgeRoundRectCallout">
                <a:avLst>
                  <a:gd name="adj1" fmla="val -27876"/>
                  <a:gd name="adj2" fmla="val 69962"/>
                  <a:gd name="adj3" fmla="val 16667"/>
                </a:avLst>
              </a:prstGeom>
              <a:solidFill>
                <a:srgbClr val="DCECFF"/>
              </a:solidFill>
              <a:ln w="12700"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lIns="0" tIns="0" rIns="0" bIns="0">
                <a:spAutoFit/>
              </a:bodyPr>
              <a:lstStyle/>
              <a:p>
                <a:pPr lvl="1" algn="ctr"/>
                <a:r>
                  <a:rPr lang="en-US" dirty="0"/>
                  <a:t>When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𝑇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r>
                  <a:rPr lang="en-US" dirty="0"/>
                  <a:t>, this is to sampling from LM distribution.</a:t>
                </a: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81FE6321-1389-591E-BEC7-811AF9A24CE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63398" y="1872746"/>
                <a:ext cx="1638123" cy="715089"/>
              </a:xfrm>
              <a:prstGeom prst="wedgeRoundRectCallout">
                <a:avLst>
                  <a:gd name="adj1" fmla="val -27876"/>
                  <a:gd name="adj2" fmla="val 69962"/>
                  <a:gd name="adj3" fmla="val 16667"/>
                </a:avLst>
              </a:prstGeom>
              <a:blipFill>
                <a:blip r:embed="rId11"/>
                <a:stretch>
                  <a:fillRect l="-2290" t="-1408" r="-6107"/>
                </a:stretch>
              </a:blipFill>
              <a:ln w="12700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B76D540A-2BF4-01E5-5835-50EC04C8EC17}"/>
                  </a:ext>
                </a:extLst>
              </p:cNvPr>
              <p:cNvSpPr txBox="1"/>
              <p:nvPr/>
            </p:nvSpPr>
            <p:spPr>
              <a:xfrm>
                <a:off x="4510754" y="1850079"/>
                <a:ext cx="1862546" cy="715089"/>
              </a:xfrm>
              <a:prstGeom prst="wedgeRoundRectCallout">
                <a:avLst>
                  <a:gd name="adj1" fmla="val -27876"/>
                  <a:gd name="adj2" fmla="val 69962"/>
                  <a:gd name="adj3" fmla="val 16667"/>
                </a:avLst>
              </a:prstGeom>
              <a:solidFill>
                <a:srgbClr val="DCECFF"/>
              </a:solidFill>
              <a:ln w="12700"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lIns="0" tIns="0" rIns="0" bIns="0">
                <a:spAutoFit/>
              </a:bodyPr>
              <a:lstStyle/>
              <a:p>
                <a:pPr lvl="1" algn="ctr"/>
                <a:r>
                  <a:rPr lang="en-US" dirty="0"/>
                  <a:t>When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𝑇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&gt;10</m:t>
                    </m:r>
                  </m:oMath>
                </a14:m>
                <a:r>
                  <a:rPr lang="en-US" dirty="0"/>
                  <a:t>, this is to sampling from near uninformative dist.</a:t>
                </a: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B76D540A-2BF4-01E5-5835-50EC04C8EC1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10754" y="1850079"/>
                <a:ext cx="1862546" cy="715089"/>
              </a:xfrm>
              <a:prstGeom prst="wedgeRoundRectCallout">
                <a:avLst>
                  <a:gd name="adj1" fmla="val -27876"/>
                  <a:gd name="adj2" fmla="val 69962"/>
                  <a:gd name="adj3" fmla="val 16667"/>
                </a:avLst>
              </a:prstGeom>
              <a:blipFill>
                <a:blip r:embed="rId12"/>
                <a:stretch>
                  <a:fillRect l="-2013" r="-5369"/>
                </a:stretch>
              </a:blipFill>
              <a:ln w="12700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52669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4" grpId="0" animBg="1"/>
      <p:bldP spid="2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DD0DAD-689F-299F-68D9-8AA19D9E2F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Consequences of Temperature Sampling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302AFC-84D6-0D61-A001-5D3AA17E444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53F3C05-6261-A6A4-A29B-72DD211D8C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3170" y="1107497"/>
            <a:ext cx="6471155" cy="144520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B6D320F-C8D7-7309-EE6A-A8D91D5AA574}"/>
              </a:ext>
            </a:extLst>
          </p:cNvPr>
          <p:cNvSpPr txBox="1"/>
          <p:nvPr/>
        </p:nvSpPr>
        <p:spPr>
          <a:xfrm>
            <a:off x="948736" y="4168460"/>
            <a:ext cx="2854638" cy="599526"/>
          </a:xfrm>
          <a:prstGeom prst="wedgeRoundRectCallout">
            <a:avLst>
              <a:gd name="adj1" fmla="val -24151"/>
              <a:gd name="adj2" fmla="val -40124"/>
              <a:gd name="adj3" fmla="val 16667"/>
            </a:avLst>
          </a:prstGeom>
          <a:solidFill>
            <a:srgbClr val="DCECFF"/>
          </a:solidFill>
          <a:ln w="127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0" tIns="0" rIns="0" bIns="0">
            <a:spAutoFit/>
          </a:bodyPr>
          <a:lstStyle/>
          <a:p>
            <a:pPr marL="165100" marR="157480" algn="ctr">
              <a:lnSpc>
                <a:spcPct val="101899"/>
              </a:lnSpc>
              <a:spcBef>
                <a:spcPts val="245"/>
              </a:spcBef>
            </a:pPr>
            <a:r>
              <a:rPr lang="en-US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Peaky distributions lead to </a:t>
            </a:r>
            <a:r>
              <a:rPr lang="en-US" sz="1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repetitive</a:t>
            </a:r>
            <a:r>
              <a:rPr lang="en-US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text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C09F3BD-75C4-0327-0736-7F50BBF08064}"/>
              </a:ext>
            </a:extLst>
          </p:cNvPr>
          <p:cNvSpPr txBox="1"/>
          <p:nvPr/>
        </p:nvSpPr>
        <p:spPr>
          <a:xfrm>
            <a:off x="5755443" y="4129505"/>
            <a:ext cx="2854638" cy="627831"/>
          </a:xfrm>
          <a:prstGeom prst="wedgeRoundRectCallout">
            <a:avLst>
              <a:gd name="adj1" fmla="val -24151"/>
              <a:gd name="adj2" fmla="val -40124"/>
              <a:gd name="adj3" fmla="val 16667"/>
            </a:avLst>
          </a:prstGeom>
          <a:solidFill>
            <a:srgbClr val="DCECFF"/>
          </a:solidFill>
          <a:ln w="127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0" tIns="0" rIns="0" bIns="0">
            <a:spAutoFit/>
          </a:bodyPr>
          <a:lstStyle/>
          <a:p>
            <a:pPr marL="165100" marR="157480" algn="ctr">
              <a:lnSpc>
                <a:spcPct val="101899"/>
              </a:lnSpc>
              <a:spcBef>
                <a:spcPts val="245"/>
              </a:spcBef>
            </a:pPr>
            <a:r>
              <a:rPr lang="en-US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Flat distributions lead to</a:t>
            </a:r>
          </a:p>
          <a:p>
            <a:pPr marL="165100" marR="157480" algn="ctr">
              <a:lnSpc>
                <a:spcPct val="101899"/>
              </a:lnSpc>
              <a:spcBef>
                <a:spcPts val="245"/>
              </a:spcBef>
            </a:pPr>
            <a:r>
              <a:rPr lang="en-US" sz="1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incoherent </a:t>
            </a:r>
            <a:r>
              <a:rPr lang="en-US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text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9B7352F-62AD-42E9-A811-8A4C5CA0DC68}"/>
              </a:ext>
            </a:extLst>
          </p:cNvPr>
          <p:cNvSpPr txBox="1"/>
          <p:nvPr/>
        </p:nvSpPr>
        <p:spPr>
          <a:xfrm>
            <a:off x="609600" y="2576268"/>
            <a:ext cx="4128052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One day a cat decided to climb a tree but 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was</a:t>
            </a:r>
          </a:p>
          <a:p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caught by a dog. The cat was taken to the vet</a:t>
            </a:r>
          </a:p>
          <a:p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and the vet said the cat had a broken leg. </a:t>
            </a:r>
            <a:r>
              <a:rPr lang="en-US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</a:t>
            </a:r>
          </a:p>
          <a:p>
            <a:r>
              <a:rPr lang="en-US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cat was then taken to the vet and the vet said</a:t>
            </a:r>
          </a:p>
          <a:p>
            <a:r>
              <a:rPr lang="en-US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cat had a broken leg and was in a lot of</a:t>
            </a:r>
          </a:p>
          <a:p>
            <a:r>
              <a:rPr lang="en-US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pain. The cat was then .....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DCA6AA5-50AE-D4BB-98F3-D3B932BBD824}"/>
              </a:ext>
            </a:extLst>
          </p:cNvPr>
          <p:cNvSpPr txBox="1"/>
          <p:nvPr/>
        </p:nvSpPr>
        <p:spPr>
          <a:xfrm>
            <a:off x="4890052" y="2609398"/>
            <a:ext cx="4128052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One day a cat decided to climb a tree but 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did</a:t>
            </a:r>
          </a:p>
          <a:p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not properly rock climb, Zoo workers put her</a:t>
            </a:r>
          </a:p>
          <a:p>
            <a:r>
              <a:rPr lang="en-US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(feet down), disastrously Raphael</a:t>
            </a:r>
          </a:p>
          <a:p>
            <a:r>
              <a:rPr lang="en-US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Staonymusensht</a:t>
            </a:r>
            <a:r>
              <a:rPr lang="en-US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October 28, 2014 at 12:38</a:t>
            </a:r>
          </a:p>
          <a:p>
            <a:r>
              <a:rPr lang="en-US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PM Hot Cat written by .....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E653A93-6D4E-F386-B57E-FB3EB9E596D1}"/>
              </a:ext>
            </a:extLst>
          </p:cNvPr>
          <p:cNvSpPr txBox="1"/>
          <p:nvPr/>
        </p:nvSpPr>
        <p:spPr>
          <a:xfrm>
            <a:off x="2451652" y="4879057"/>
            <a:ext cx="457200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latin typeface="Corbel" panose="020B0503020204020204" pitchFamily="34" charset="0"/>
              </a:rPr>
              <a:t>[Slide: </a:t>
            </a:r>
            <a:r>
              <a:rPr lang="en-US" sz="1000" dirty="0">
                <a:latin typeface="Corbel" panose="020B0503020204020204" pitchFamily="34" charset="0"/>
                <a:hlinkClick r:id="rId3"/>
              </a:rPr>
              <a:t>Tutorial on “Generating Text from Language Models”</a:t>
            </a:r>
            <a:r>
              <a:rPr lang="en-US" sz="1000" dirty="0">
                <a:latin typeface="Corbel" panose="020B0503020204020204" pitchFamily="34" charset="0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1336300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D98BEF-0EBD-7500-DB49-B801104102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919" y="107119"/>
            <a:ext cx="8610081" cy="857542"/>
          </a:xfrm>
        </p:spPr>
        <p:txBody>
          <a:bodyPr>
            <a:normAutofit/>
          </a:bodyPr>
          <a:lstStyle/>
          <a:p>
            <a:r>
              <a:rPr lang="en-US" dirty="0"/>
              <a:t>Top-k Sampling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5BEB3D6-6554-8E5A-1D82-5D4AFBB7ED53}"/>
                  </a:ext>
                </a:extLst>
              </p:cNvPr>
              <p:cNvSpPr>
                <a:spLocks noGrp="1"/>
              </p:cNvSpPr>
              <p:nvPr>
                <p:ph type="body" sz="quarter" idx="16"/>
              </p:nvPr>
            </p:nvSpPr>
            <p:spPr/>
            <p:txBody>
              <a:bodyPr/>
              <a:lstStyle/>
              <a:p>
                <a:r>
                  <a:rPr lang="en-US" dirty="0"/>
                  <a:t>Simply truncate the tail by selecting the 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US" dirty="0"/>
                  <a:t> tokens with the largest probability.</a:t>
                </a:r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r>
                  <a:rPr lang="en-US" dirty="0"/>
                  <a:t>Sample according to the truncated </a:t>
                </a:r>
                <a:r>
                  <a:rPr lang="en-US" i="1" dirty="0"/>
                  <a:t>score</a:t>
                </a:r>
                <a:r>
                  <a:rPr lang="en-US" dirty="0"/>
                  <a:t> function </a:t>
                </a:r>
                <a14:m>
                  <m:oMath xmlns:m="http://schemas.openxmlformats.org/officeDocument/2006/math">
                    <m:r>
                      <a:rPr lang="en-US" sz="1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US" sz="1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1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1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b>
                        <m:r>
                          <a:rPr lang="en-US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&lt;</m:t>
                        </m:r>
                        <m:r>
                          <a:rPr lang="en-US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en-US" sz="1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(not a proper probability!)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5BEB3D6-6554-8E5A-1D82-5D4AFBB7ED5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6"/>
              </p:nvPr>
            </p:nvSpPr>
            <p:spPr>
              <a:blipFill>
                <a:blip r:embed="rId3"/>
                <a:stretch>
                  <a:fillRect l="-471" t="-12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ight Arrow 8">
            <a:extLst>
              <a:ext uri="{FF2B5EF4-FFF2-40B4-BE49-F238E27FC236}">
                <a16:creationId xmlns:a16="http://schemas.microsoft.com/office/drawing/2014/main" id="{463A0AE4-70CF-5A05-A2DC-693712899B9B}"/>
              </a:ext>
            </a:extLst>
          </p:cNvPr>
          <p:cNvSpPr/>
          <p:nvPr/>
        </p:nvSpPr>
        <p:spPr>
          <a:xfrm>
            <a:off x="3813509" y="4102364"/>
            <a:ext cx="573450" cy="526869"/>
          </a:xfrm>
          <a:prstGeom prst="rightArrow">
            <a:avLst>
              <a:gd name="adj1" fmla="val 50000"/>
              <a:gd name="adj2" fmla="val 66297"/>
            </a:avLst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orbel" panose="020B0503020204020204" pitchFamily="34" charset="0"/>
            </a:endParaRPr>
          </a:p>
        </p:txBody>
      </p:sp>
      <p:sp>
        <p:nvSpPr>
          <p:cNvPr id="10" name="Right Arrow 9">
            <a:extLst>
              <a:ext uri="{FF2B5EF4-FFF2-40B4-BE49-F238E27FC236}">
                <a16:creationId xmlns:a16="http://schemas.microsoft.com/office/drawing/2014/main" id="{86F6FA66-1712-E35C-5174-ECACB98DA6CF}"/>
              </a:ext>
            </a:extLst>
          </p:cNvPr>
          <p:cNvSpPr/>
          <p:nvPr/>
        </p:nvSpPr>
        <p:spPr>
          <a:xfrm>
            <a:off x="5863357" y="4067659"/>
            <a:ext cx="573450" cy="526869"/>
          </a:xfrm>
          <a:prstGeom prst="rightArrow">
            <a:avLst>
              <a:gd name="adj1" fmla="val 50000"/>
              <a:gd name="adj2" fmla="val 66297"/>
            </a:avLst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orbel" panose="020B0503020204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11C3744-0152-4F6F-7F8F-DEEECF3A5BFF}"/>
              </a:ext>
            </a:extLst>
          </p:cNvPr>
          <p:cNvSpPr txBox="1"/>
          <p:nvPr/>
        </p:nvSpPr>
        <p:spPr>
          <a:xfrm>
            <a:off x="718937" y="4211631"/>
            <a:ext cx="2877742" cy="30777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marL="0" lvl="0" indent="0" algn="ctr">
              <a:spcAft>
                <a:spcPts val="1200"/>
              </a:spcAft>
              <a:buNone/>
            </a:pPr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“The cat sat on the </a:t>
            </a:r>
            <a:r>
              <a:rPr lang="en-US" sz="1400" dirty="0">
                <a:solidFill>
                  <a:schemeClr val="bg1"/>
                </a:solidFill>
                <a:highlight>
                  <a:srgbClr val="000000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[MASK]</a:t>
            </a:r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”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D299651-3AF1-1DCF-0F2B-848DF778D77C}"/>
              </a:ext>
            </a:extLst>
          </p:cNvPr>
          <p:cNvGrpSpPr/>
          <p:nvPr/>
        </p:nvGrpSpPr>
        <p:grpSpPr>
          <a:xfrm>
            <a:off x="6582378" y="3770827"/>
            <a:ext cx="1384431" cy="1016534"/>
            <a:chOff x="6053458" y="1801327"/>
            <a:chExt cx="1384431" cy="1016534"/>
          </a:xfrm>
        </p:grpSpPr>
        <p:pic>
          <p:nvPicPr>
            <p:cNvPr id="13" name="Picture 2" descr="Word frequency in titles of all articles with Frequency &gt;= 10 Figure 2... |  Download Scientific Diagram">
              <a:extLst>
                <a:ext uri="{FF2B5EF4-FFF2-40B4-BE49-F238E27FC236}">
                  <a16:creationId xmlns:a16="http://schemas.microsoft.com/office/drawing/2014/main" id="{90D4711F-AF34-1483-E0FA-4FC2D8BAC42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grayscl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4700"/>
                      </a14:imgEffect>
                      <a14:imgEffect>
                        <a14:saturation sat="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94" t="8585" r="65769" b="30524"/>
            <a:stretch/>
          </p:blipFill>
          <p:spPr bwMode="auto">
            <a:xfrm rot="5400000">
              <a:off x="6500656" y="1979281"/>
              <a:ext cx="772768" cy="7465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EA8E3C62-D771-8E5C-1110-48C91DCB0991}"/>
                </a:ext>
              </a:extLst>
            </p:cNvPr>
            <p:cNvSpPr txBox="1"/>
            <p:nvPr/>
          </p:nvSpPr>
          <p:spPr>
            <a:xfrm>
              <a:off x="6053458" y="1934927"/>
              <a:ext cx="512696" cy="88293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>
                <a:lnSpc>
                  <a:spcPct val="150000"/>
                </a:lnSpc>
              </a:pPr>
              <a:r>
                <a:rPr lang="en-US" sz="700" dirty="0">
                  <a:latin typeface="Consolas" panose="020B0609020204030204" pitchFamily="49" charset="0"/>
                  <a:cs typeface="Consolas" panose="020B0609020204030204" pitchFamily="49" charset="0"/>
                </a:rPr>
                <a:t>mat</a:t>
              </a:r>
            </a:p>
            <a:p>
              <a:pPr algn="r">
                <a:lnSpc>
                  <a:spcPct val="150000"/>
                </a:lnSpc>
              </a:pPr>
              <a:r>
                <a:rPr lang="en-US" sz="700" dirty="0">
                  <a:latin typeface="Consolas" panose="020B0609020204030204" pitchFamily="49" charset="0"/>
                  <a:cs typeface="Consolas" panose="020B0609020204030204" pitchFamily="49" charset="0"/>
                </a:rPr>
                <a:t>table</a:t>
              </a:r>
            </a:p>
            <a:p>
              <a:pPr algn="r">
                <a:lnSpc>
                  <a:spcPct val="150000"/>
                </a:lnSpc>
              </a:pPr>
              <a:r>
                <a:rPr lang="en-US" sz="700" dirty="0">
                  <a:latin typeface="Consolas" panose="020B0609020204030204" pitchFamily="49" charset="0"/>
                  <a:cs typeface="Consolas" panose="020B0609020204030204" pitchFamily="49" charset="0"/>
                </a:rPr>
                <a:t>bed</a:t>
              </a:r>
            </a:p>
            <a:p>
              <a:pPr algn="r">
                <a:lnSpc>
                  <a:spcPct val="150000"/>
                </a:lnSpc>
              </a:pPr>
              <a:r>
                <a:rPr lang="en-US" sz="700" dirty="0">
                  <a:latin typeface="Consolas" panose="020B0609020204030204" pitchFamily="49" charset="0"/>
                  <a:cs typeface="Consolas" panose="020B0609020204030204" pitchFamily="49" charset="0"/>
                </a:rPr>
                <a:t>desk</a:t>
              </a:r>
            </a:p>
            <a:p>
              <a:pPr algn="r">
                <a:lnSpc>
                  <a:spcPct val="150000"/>
                </a:lnSpc>
              </a:pPr>
              <a:r>
                <a:rPr lang="en-US" sz="700" dirty="0">
                  <a:latin typeface="Consolas" panose="020B0609020204030204" pitchFamily="49" charset="0"/>
                  <a:cs typeface="Consolas" panose="020B0609020204030204" pitchFamily="49" charset="0"/>
                </a:rPr>
                <a:t>chair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3F74206B-B3C3-2E06-9971-C9CB5220798A}"/>
                </a:ext>
              </a:extLst>
            </p:cNvPr>
            <p:cNvSpPr txBox="1"/>
            <p:nvPr/>
          </p:nvSpPr>
          <p:spPr>
            <a:xfrm>
              <a:off x="6579003" y="1801327"/>
              <a:ext cx="858886" cy="2462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000" dirty="0">
                  <a:latin typeface="Corbel" panose="020B0503020204020204" pitchFamily="34" charset="0"/>
                </a:rPr>
                <a:t>Prob</a:t>
              </a:r>
            </a:p>
          </p:txBody>
        </p:sp>
      </p:grp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BED32505-8651-D8C4-F930-708479EAA21C}"/>
              </a:ext>
            </a:extLst>
          </p:cNvPr>
          <p:cNvSpPr/>
          <p:nvPr/>
        </p:nvSpPr>
        <p:spPr>
          <a:xfrm>
            <a:off x="4510753" y="4024246"/>
            <a:ext cx="1180334" cy="634667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rIns="0" rtlCol="0" anchor="ctr"/>
          <a:lstStyle/>
          <a:p>
            <a:pPr algn="ctr"/>
            <a:r>
              <a:rPr lang="en-US" i="1" dirty="0">
                <a:latin typeface="Merriweather Sans" panose="02000503060000020004" pitchFamily="2" charset="77"/>
              </a:rPr>
              <a:t>Some </a:t>
            </a:r>
            <a:br>
              <a:rPr lang="en-US" i="1" dirty="0">
                <a:latin typeface="Merriweather Sans" panose="02000503060000020004" pitchFamily="2" charset="77"/>
              </a:rPr>
            </a:br>
            <a:r>
              <a:rPr lang="en-US" i="1" dirty="0">
                <a:latin typeface="Merriweather Sans" panose="02000503060000020004" pitchFamily="2" charset="77"/>
              </a:rPr>
              <a:t>model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E63C019-6F0C-3B41-CE9C-531629D153C4}"/>
              </a:ext>
            </a:extLst>
          </p:cNvPr>
          <p:cNvSpPr/>
          <p:nvPr/>
        </p:nvSpPr>
        <p:spPr>
          <a:xfrm>
            <a:off x="6682955" y="3789530"/>
            <a:ext cx="1266904" cy="495869"/>
          </a:xfrm>
          <a:prstGeom prst="rect">
            <a:avLst/>
          </a:prstGeom>
          <a:solidFill>
            <a:srgbClr val="FF0000">
              <a:alpha val="7059"/>
            </a:srgbClr>
          </a:solidFill>
          <a:ln>
            <a:solidFill>
              <a:srgbClr val="FF0409">
                <a:alpha val="54118"/>
              </a:srgb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orbel" panose="020B0503020204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A2B0321-200B-28E3-50AB-FDFE7E012B39}"/>
              </a:ext>
            </a:extLst>
          </p:cNvPr>
          <p:cNvSpPr txBox="1"/>
          <p:nvPr/>
        </p:nvSpPr>
        <p:spPr>
          <a:xfrm>
            <a:off x="7936108" y="3295178"/>
            <a:ext cx="1102958" cy="466298"/>
          </a:xfrm>
          <a:prstGeom prst="wedgeRoundRectCallout">
            <a:avLst>
              <a:gd name="adj1" fmla="val -51008"/>
              <a:gd name="adj2" fmla="val 80675"/>
              <a:gd name="adj3" fmla="val 16667"/>
            </a:avLst>
          </a:prstGeom>
          <a:solidFill>
            <a:srgbClr val="DCECFF"/>
          </a:solidFill>
          <a:ln w="127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0" tIns="0" rIns="0" bIns="0">
            <a:spAutoFit/>
          </a:bodyPr>
          <a:lstStyle/>
          <a:p>
            <a:pPr marL="165100" marR="157480" algn="ctr">
              <a:lnSpc>
                <a:spcPct val="101899"/>
              </a:lnSpc>
              <a:spcBef>
                <a:spcPts val="245"/>
              </a:spcBef>
            </a:pP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Top k=2 tokens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Content Placeholder 2">
                <a:extLst>
                  <a:ext uri="{FF2B5EF4-FFF2-40B4-BE49-F238E27FC236}">
                    <a16:creationId xmlns:a16="http://schemas.microsoft.com/office/drawing/2014/main" id="{03AA4C1D-F8F6-4547-0BF9-23FD671AC41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487690" y="1559359"/>
                <a:ext cx="5069766" cy="86860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L="457200" marR="0" lvl="0" indent="-34290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800"/>
                  <a:buFont typeface="Corbel"/>
                  <a:buChar char="●"/>
                  <a:defRPr sz="1800" b="0" i="0" u="none" strike="noStrike" cap="none">
                    <a:solidFill>
                      <a:schemeClr val="dk2"/>
                    </a:solidFill>
                    <a:latin typeface="Corbel"/>
                    <a:ea typeface="Corbel"/>
                    <a:cs typeface="Corbel"/>
                    <a:sym typeface="Corbel"/>
                  </a:defRPr>
                </a:lvl1pPr>
                <a:lvl2pPr marL="914400" marR="0" lvl="1" indent="-31750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400"/>
                  <a:buFont typeface="Corbel"/>
                  <a:buChar char="○"/>
                  <a:defRPr sz="1400" b="0" i="0" u="none" strike="noStrike" cap="none">
                    <a:solidFill>
                      <a:schemeClr val="dk2"/>
                    </a:solidFill>
                    <a:latin typeface="Corbel"/>
                    <a:ea typeface="Corbel"/>
                    <a:cs typeface="Corbel"/>
                    <a:sym typeface="Corbel"/>
                  </a:defRPr>
                </a:lvl2pPr>
                <a:lvl3pPr marL="1371600" marR="0" lvl="2" indent="-31750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400"/>
                  <a:buFont typeface="Corbel"/>
                  <a:buChar char="■"/>
                  <a:defRPr sz="1400" b="0" i="0" u="none" strike="noStrike" cap="none">
                    <a:solidFill>
                      <a:schemeClr val="dk2"/>
                    </a:solidFill>
                    <a:latin typeface="Corbel"/>
                    <a:ea typeface="Corbel"/>
                    <a:cs typeface="Corbel"/>
                    <a:sym typeface="Corbel"/>
                  </a:defRPr>
                </a:lvl3pPr>
                <a:lvl4pPr marL="1828800" marR="0" lvl="3" indent="-31750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400"/>
                  <a:buFont typeface="Corbel"/>
                  <a:buChar char="●"/>
                  <a:defRPr sz="1400" b="0" i="0" u="none" strike="noStrike" cap="none">
                    <a:solidFill>
                      <a:schemeClr val="dk2"/>
                    </a:solidFill>
                    <a:latin typeface="Corbel"/>
                    <a:ea typeface="Corbel"/>
                    <a:cs typeface="Corbel"/>
                    <a:sym typeface="Corbel"/>
                  </a:defRPr>
                </a:lvl4pPr>
                <a:lvl5pPr marL="2286000" marR="0" lvl="4" indent="-31750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400"/>
                  <a:buFont typeface="Corbel"/>
                  <a:buChar char="○"/>
                  <a:defRPr sz="1400" b="0" i="0" u="none" strike="noStrike" cap="none">
                    <a:solidFill>
                      <a:schemeClr val="dk2"/>
                    </a:solidFill>
                    <a:latin typeface="Corbel"/>
                    <a:ea typeface="Corbel"/>
                    <a:cs typeface="Corbel"/>
                    <a:sym typeface="Corbel"/>
                  </a:defRPr>
                </a:lvl5pPr>
                <a:lvl6pPr marL="2743200" marR="0" lvl="5" indent="-31750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400"/>
                  <a:buFont typeface="Corbel"/>
                  <a:buChar char="■"/>
                  <a:defRPr sz="1400" b="0" i="0" u="none" strike="noStrike" cap="none">
                    <a:solidFill>
                      <a:schemeClr val="dk2"/>
                    </a:solidFill>
                    <a:latin typeface="Corbel"/>
                    <a:ea typeface="Corbel"/>
                    <a:cs typeface="Corbel"/>
                    <a:sym typeface="Corbel"/>
                  </a:defRPr>
                </a:lvl6pPr>
                <a:lvl7pPr marL="3200400" marR="0" lvl="6" indent="-31750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400"/>
                  <a:buFont typeface="Corbel"/>
                  <a:buChar char="●"/>
                  <a:defRPr sz="1400" b="0" i="0" u="none" strike="noStrike" cap="none">
                    <a:solidFill>
                      <a:schemeClr val="dk2"/>
                    </a:solidFill>
                    <a:latin typeface="Corbel"/>
                    <a:ea typeface="Corbel"/>
                    <a:cs typeface="Corbel"/>
                    <a:sym typeface="Corbel"/>
                  </a:defRPr>
                </a:lvl7pPr>
                <a:lvl8pPr marL="3657600" marR="0" lvl="7" indent="-31750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400"/>
                  <a:buFont typeface="Corbel"/>
                  <a:buChar char="○"/>
                  <a:defRPr sz="1400" b="0" i="0" u="none" strike="noStrike" cap="none">
                    <a:solidFill>
                      <a:schemeClr val="dk2"/>
                    </a:solidFill>
                    <a:latin typeface="Corbel"/>
                    <a:ea typeface="Corbel"/>
                    <a:cs typeface="Corbel"/>
                    <a:sym typeface="Corbel"/>
                  </a:defRPr>
                </a:lvl8pPr>
                <a:lvl9pPr marL="4114800" marR="0" lvl="8" indent="-31750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400"/>
                  <a:buFont typeface="Corbel"/>
                  <a:buChar char="■"/>
                  <a:defRPr sz="1400" b="0" i="0" u="none" strike="noStrike" cap="none">
                    <a:solidFill>
                      <a:schemeClr val="dk2"/>
                    </a:solidFill>
                    <a:latin typeface="Corbel"/>
                    <a:ea typeface="Corbel"/>
                    <a:cs typeface="Corbel"/>
                    <a:sym typeface="Corbel"/>
                  </a:defRPr>
                </a:lvl9pPr>
              </a:lstStyle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𝑠</m:t>
                      </m:r>
                      <m:r>
                        <a:rPr lang="en-US" sz="28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8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  <m:sub>
                          <m:r>
                            <a:rPr lang="en-US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&lt;</m:t>
                          </m:r>
                          <m:r>
                            <a:rPr lang="en-US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en-US" sz="28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8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{"/>
                          <m:endChr m:val=""/>
                          <m:ctrlP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nor/>
                                  </m:rPr>
                                  <a:rPr lang="en-US" sz="2800" b="1" dirty="0">
                                    <a:solidFill>
                                      <a:schemeClr val="tx1"/>
                                    </a:solidFill>
                                  </a:rPr>
                                  <m:t>P</m:t>
                                </m:r>
                                <m:r>
                                  <m:rPr>
                                    <m:nor/>
                                  </m:rPr>
                                  <a:rPr lang="en-US" sz="2800" dirty="0">
                                    <a:solidFill>
                                      <a:schemeClr val="tx1"/>
                                    </a:solidFill>
                                  </a:rPr>
                                  <m:t>(</m:t>
                                </m:r>
                                <m:r>
                                  <a:rPr lang="en-US" sz="28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𝑋</m:t>
                                </m:r>
                                <m:r>
                                  <a:rPr lang="en-US" sz="28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r>
                                  <a:rPr lang="en-US" sz="28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m:rPr>
                                    <m:nor/>
                                  </m:rPr>
                                  <a:rPr lang="en-US" sz="2800" dirty="0">
                                    <a:solidFill>
                                      <a:schemeClr val="tx1"/>
                                    </a:solidFill>
                                  </a:rPr>
                                  <m:t>|</m:t>
                                </m:r>
                                <m:sSub>
                                  <m:sSubPr>
                                    <m:ctrlPr>
                                      <a:rPr lang="en-US" sz="28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b="1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𝒙</m:t>
                                    </m:r>
                                  </m:e>
                                  <m:sub>
                                    <m:r>
                                      <a:rPr lang="en-US" sz="28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&lt;</m:t>
                                    </m:r>
                                    <m:r>
                                      <a:rPr lang="en-US" sz="28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sub>
                                </m:sSub>
                                <m:r>
                                  <m:rPr>
                                    <m:nor/>
                                  </m:rPr>
                                  <a:rPr lang="en-US" sz="2800" dirty="0">
                                    <a:solidFill>
                                      <a:schemeClr val="tx1"/>
                                    </a:solidFill>
                                  </a:rPr>
                                  <m:t>)</m:t>
                                </m:r>
                              </m:e>
                              <m:e>
                                <m:r>
                                  <m:rPr>
                                    <m:sty m:val="p"/>
                                  </m:rPr>
                                  <a:rPr lang="en-US" sz="2800" b="0" i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if</m:t>
                                </m:r>
                                <m:r>
                                  <a:rPr lang="en-US" sz="2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n-US" sz="2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US" sz="2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m:rPr>
                                    <m:sty m:val="p"/>
                                  </m:rPr>
                                  <a:rPr lang="en-US" sz="2800" b="0" i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is</m:t>
                                </m:r>
                                <m:r>
                                  <a:rPr lang="en-US" sz="2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m:rPr>
                                    <m:sty m:val="p"/>
                                  </m:rPr>
                                  <a:rPr lang="en-US" sz="2800" b="0" i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top</m:t>
                                </m:r>
                                <m:r>
                                  <m:rPr>
                                    <m:nor/>
                                  </m:rPr>
                                  <a:rPr lang="en-US" sz="2800" dirty="0"/>
                                  <m:t>−</m:t>
                                </m:r>
                                <m:r>
                                  <a:rPr lang="en-US" sz="2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2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m:rPr>
                                    <m:sty m:val="p"/>
                                  </m:rPr>
                                  <a:rPr lang="en-US" sz="2800" b="0" i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otherwise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2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1" name="Content Placeholder 2">
                <a:extLst>
                  <a:ext uri="{FF2B5EF4-FFF2-40B4-BE49-F238E27FC236}">
                    <a16:creationId xmlns:a16="http://schemas.microsoft.com/office/drawing/2014/main" id="{03AA4C1D-F8F6-4547-0BF9-23FD671AC41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87690" y="1559359"/>
                <a:ext cx="5069766" cy="868603"/>
              </a:xfrm>
              <a:prstGeom prst="rect">
                <a:avLst/>
              </a:prstGeom>
              <a:blipFill>
                <a:blip r:embed="rId6"/>
                <a:stretch>
                  <a:fillRect t="-220000" r="-22000" b="-39285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76163325"/>
      </p:ext>
    </p:extLst>
  </p:cSld>
  <p:clrMapOvr>
    <a:masterClrMapping/>
  </p:clrMapOvr>
</p:sld>
</file>

<file path=ppt/theme/theme1.xml><?xml version="1.0" encoding="utf-8"?>
<a:theme xmlns:a="http://schemas.openxmlformats.org/drawingml/2006/main" name="EP Presentation Theme - Simple">
  <a:themeElements>
    <a:clrScheme name="EP Colors">
      <a:dk1>
        <a:srgbClr val="000000"/>
      </a:dk1>
      <a:lt1>
        <a:sysClr val="window" lastClr="FFFFFF"/>
      </a:lt1>
      <a:dk2>
        <a:srgbClr val="002D72"/>
      </a:dk2>
      <a:lt2>
        <a:srgbClr val="68ACE5"/>
      </a:lt2>
      <a:accent1>
        <a:srgbClr val="0072CE"/>
      </a:accent1>
      <a:accent2>
        <a:srgbClr val="009B77"/>
      </a:accent2>
      <a:accent3>
        <a:srgbClr val="418FDE"/>
      </a:accent3>
      <a:accent4>
        <a:srgbClr val="CF4520"/>
      </a:accent4>
      <a:accent5>
        <a:srgbClr val="A15A95"/>
      </a:accent5>
      <a:accent6>
        <a:srgbClr val="F1C400"/>
      </a:accent6>
      <a:hlink>
        <a:srgbClr val="0072CE"/>
      </a:hlink>
      <a:folHlink>
        <a:srgbClr val="727272"/>
      </a:folHlink>
    </a:clrScheme>
    <a:fontScheme name="EP Fonts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P PowerPoint Template" id="{1E469E75-DA06-4CBB-9411-E7C4703B5D38}" vid="{1DA3CB7E-C32A-49A7-98EB-D75F62038548}"/>
    </a:ext>
  </a:extLst>
</a:theme>
</file>

<file path=ppt/theme/theme2.xml><?xml version="1.0" encoding="utf-8"?>
<a:theme xmlns:a="http://schemas.openxmlformats.org/drawingml/2006/main" name="1_EP Presentation Theme - Fancy">
  <a:themeElements>
    <a:clrScheme name="EP Colors">
      <a:dk1>
        <a:srgbClr val="000000"/>
      </a:dk1>
      <a:lt1>
        <a:sysClr val="window" lastClr="FFFFFF"/>
      </a:lt1>
      <a:dk2>
        <a:srgbClr val="002D72"/>
      </a:dk2>
      <a:lt2>
        <a:srgbClr val="68ACE5"/>
      </a:lt2>
      <a:accent1>
        <a:srgbClr val="0072CE"/>
      </a:accent1>
      <a:accent2>
        <a:srgbClr val="009B77"/>
      </a:accent2>
      <a:accent3>
        <a:srgbClr val="418FDE"/>
      </a:accent3>
      <a:accent4>
        <a:srgbClr val="CF4520"/>
      </a:accent4>
      <a:accent5>
        <a:srgbClr val="A15A95"/>
      </a:accent5>
      <a:accent6>
        <a:srgbClr val="F1C400"/>
      </a:accent6>
      <a:hlink>
        <a:srgbClr val="0072CE"/>
      </a:hlink>
      <a:folHlink>
        <a:srgbClr val="727272"/>
      </a:folHlink>
    </a:clrScheme>
    <a:fontScheme name="EP Fonts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P PowerPoint Template" id="{1E469E75-DA06-4CBB-9411-E7C4703B5D38}" vid="{4ACD9E1F-F7BA-4DD0-8386-01C6CAF66E67}"/>
    </a:ext>
  </a:extLst>
</a:theme>
</file>

<file path=ppt/theme/theme3.xml><?xml version="1.0" encoding="utf-8"?>
<a:theme xmlns:a="http://schemas.openxmlformats.org/drawingml/2006/main" name="2_EP Presentation Theme - Special">
  <a:themeElements>
    <a:clrScheme name="EP Colors">
      <a:dk1>
        <a:srgbClr val="000000"/>
      </a:dk1>
      <a:lt1>
        <a:sysClr val="window" lastClr="FFFFFF"/>
      </a:lt1>
      <a:dk2>
        <a:srgbClr val="002D72"/>
      </a:dk2>
      <a:lt2>
        <a:srgbClr val="68ACE5"/>
      </a:lt2>
      <a:accent1>
        <a:srgbClr val="0072CE"/>
      </a:accent1>
      <a:accent2>
        <a:srgbClr val="009B77"/>
      </a:accent2>
      <a:accent3>
        <a:srgbClr val="418FDE"/>
      </a:accent3>
      <a:accent4>
        <a:srgbClr val="CF4520"/>
      </a:accent4>
      <a:accent5>
        <a:srgbClr val="A15A95"/>
      </a:accent5>
      <a:accent6>
        <a:srgbClr val="F1C400"/>
      </a:accent6>
      <a:hlink>
        <a:srgbClr val="0072CE"/>
      </a:hlink>
      <a:folHlink>
        <a:srgbClr val="727272"/>
      </a:folHlink>
    </a:clrScheme>
    <a:fontScheme name="EP Fonts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P PowerPoint Template" id="{1E469E75-DA06-4CBB-9411-E7C4703B5D38}" vid="{B8BE566C-E38C-42A4-8497-C5271E1B54DC}"/>
    </a:ext>
  </a:extLst>
</a:theme>
</file>

<file path=ppt/theme/theme4.xml><?xml version="1.0" encoding="utf-8"?>
<a:theme xmlns:a="http://schemas.openxmlformats.org/drawingml/2006/main" name="1_EP Presentation Theme - Simple">
  <a:themeElements>
    <a:clrScheme name="EP Colors">
      <a:dk1>
        <a:srgbClr val="000000"/>
      </a:dk1>
      <a:lt1>
        <a:sysClr val="window" lastClr="FFFFFF"/>
      </a:lt1>
      <a:dk2>
        <a:srgbClr val="002D72"/>
      </a:dk2>
      <a:lt2>
        <a:srgbClr val="68ACE5"/>
      </a:lt2>
      <a:accent1>
        <a:srgbClr val="0072CE"/>
      </a:accent1>
      <a:accent2>
        <a:srgbClr val="009B77"/>
      </a:accent2>
      <a:accent3>
        <a:srgbClr val="418FDE"/>
      </a:accent3>
      <a:accent4>
        <a:srgbClr val="CF4520"/>
      </a:accent4>
      <a:accent5>
        <a:srgbClr val="A15A95"/>
      </a:accent5>
      <a:accent6>
        <a:srgbClr val="F1C400"/>
      </a:accent6>
      <a:hlink>
        <a:srgbClr val="0072CE"/>
      </a:hlink>
      <a:folHlink>
        <a:srgbClr val="727272"/>
      </a:folHlink>
    </a:clrScheme>
    <a:fontScheme name="EP Fonts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P PowerPoint Template" id="{1E469E75-DA06-4CBB-9411-E7C4703B5D38}" vid="{A478289B-0551-445A-87D8-8747BC8109D2}"/>
    </a:ext>
  </a:extLst>
</a:theme>
</file>

<file path=ppt/theme/theme5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7452</TotalTime>
  <Words>1767</Words>
  <Application>Microsoft Macintosh PowerPoint</Application>
  <PresentationFormat>On-screen Show (16:9)</PresentationFormat>
  <Paragraphs>291</Paragraphs>
  <Slides>27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27</vt:i4>
      </vt:variant>
    </vt:vector>
  </HeadingPairs>
  <TitlesOfParts>
    <vt:vector size="44" baseType="lpstr">
      <vt:lpstr>Tahoma</vt:lpstr>
      <vt:lpstr>Source Sans Pro</vt:lpstr>
      <vt:lpstr>Source Serif Pro</vt:lpstr>
      <vt:lpstr>Consolas</vt:lpstr>
      <vt:lpstr>Cambria Math</vt:lpstr>
      <vt:lpstr>Roboto</vt:lpstr>
      <vt:lpstr>Corbel</vt:lpstr>
      <vt:lpstr>Calibri</vt:lpstr>
      <vt:lpstr>Wingdings</vt:lpstr>
      <vt:lpstr>Merriweather Sans</vt:lpstr>
      <vt:lpstr>Times New Roman</vt:lpstr>
      <vt:lpstr>Arial</vt:lpstr>
      <vt:lpstr>Courier New</vt:lpstr>
      <vt:lpstr>EP Presentation Theme - Simple</vt:lpstr>
      <vt:lpstr>1_EP Presentation Theme - Fancy</vt:lpstr>
      <vt:lpstr>2_EP Presentation Theme - Special</vt:lpstr>
      <vt:lpstr>1_EP Presentation Theme - Simple</vt:lpstr>
      <vt:lpstr>Algorithms for Sampling from Language Models </vt:lpstr>
      <vt:lpstr>The Sampling Question  </vt:lpstr>
      <vt:lpstr>Greedy Sampling</vt:lpstr>
      <vt:lpstr>Sampling from the whole distribution</vt:lpstr>
      <vt:lpstr>Quiz: Softmax Temperature Parameter </vt:lpstr>
      <vt:lpstr>Quiz: Guess the Temperature </vt:lpstr>
      <vt:lpstr>Temperature Sampling</vt:lpstr>
      <vt:lpstr>Consequences of Temperature Sampling</vt:lpstr>
      <vt:lpstr>Top-k Sampling</vt:lpstr>
      <vt:lpstr>Failure of Top-k Sampling </vt:lpstr>
      <vt:lpstr>Top-p (Nucleus) Sampling </vt:lpstr>
      <vt:lpstr>Top-p (Nucleus) Sampling </vt:lpstr>
      <vt:lpstr>Top-p (Nucleus) Sampling: Quiz </vt:lpstr>
      <vt:lpstr>PowerPoint Presentation</vt:lpstr>
      <vt:lpstr>Failure Mode of Top-p Sampling </vt:lpstr>
      <vt:lpstr>Fancier Approaches: Beam Search </vt:lpstr>
      <vt:lpstr>HuggingFace🤗 Generation Function</vt:lpstr>
      <vt:lpstr>Evaluation accuracy vs temperature</vt:lpstr>
      <vt:lpstr>Evaluation accuracy vs temperature</vt:lpstr>
      <vt:lpstr>Summary on Sampling Algorithms </vt:lpstr>
      <vt:lpstr>Many others that we do not cover …</vt:lpstr>
      <vt:lpstr>PowerPoint Presentation</vt:lpstr>
      <vt:lpstr>Perplexity and Generation Quality </vt:lpstr>
      <vt:lpstr>Mirostat</vt:lpstr>
      <vt:lpstr>Typical Sets </vt:lpstr>
      <vt:lpstr>Typical Decoding</vt:lpstr>
      <vt:lpstr>η-Sampling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</dc:title>
  <cp:lastModifiedBy>Daniel Khashabi</cp:lastModifiedBy>
  <cp:revision>28</cp:revision>
  <cp:lastPrinted>2025-02-18T03:44:52Z</cp:lastPrinted>
  <dcterms:modified xsi:type="dcterms:W3CDTF">2025-02-20T15:52:27Z</dcterms:modified>
</cp:coreProperties>
</file>